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56" r:id="rId5"/>
    <p:sldId id="271" r:id="rId6"/>
    <p:sldId id="258" r:id="rId7"/>
    <p:sldId id="270" r:id="rId8"/>
    <p:sldId id="257" r:id="rId9"/>
    <p:sldId id="265" r:id="rId10"/>
    <p:sldId id="269" r:id="rId11"/>
    <p:sldId id="261" r:id="rId12"/>
    <p:sldId id="262" r:id="rId13"/>
    <p:sldId id="266" r:id="rId14"/>
    <p:sldId id="272" r:id="rId15"/>
    <p:sldId id="268" r:id="rId16"/>
    <p:sldId id="264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4E1B"/>
    <a:srgbClr val="5A1C1C"/>
    <a:srgbClr val="E8DFDF"/>
    <a:srgbClr val="BD1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EB1935-7E6D-410D-B06E-AFE228826992}" v="158" dt="2025-04-09T06:59:16.021"/>
    <p1510:client id="{B095475D-BB46-49A2-4E87-D98FBE31D416}" v="374" dt="2025-04-08T11:46:19.6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58"/>
    <p:restoredTop sz="94683"/>
  </p:normalViewPr>
  <p:slideViewPr>
    <p:cSldViewPr snapToGrid="0">
      <p:cViewPr varScale="1">
        <p:scale>
          <a:sx n="60" d="100"/>
          <a:sy n="60" d="100"/>
        </p:scale>
        <p:origin x="8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a Dekker" userId="S::c.dekker@hsmarnix.nl::269f8efc-4a91-4d2d-9dc6-94a07c3dc160" providerId="AD" clId="Web-{B095475D-BB46-49A2-4E87-D98FBE31D416}"/>
    <pc:docChg chg="modSld">
      <pc:chgData name="Christa Dekker" userId="S::c.dekker@hsmarnix.nl::269f8efc-4a91-4d2d-9dc6-94a07c3dc160" providerId="AD" clId="Web-{B095475D-BB46-49A2-4E87-D98FBE31D416}" dt="2025-04-08T11:46:19.696" v="370" actId="20577"/>
      <pc:docMkLst>
        <pc:docMk/>
      </pc:docMkLst>
      <pc:sldChg chg="addSp delSp modSp">
        <pc:chgData name="Christa Dekker" userId="S::c.dekker@hsmarnix.nl::269f8efc-4a91-4d2d-9dc6-94a07c3dc160" providerId="AD" clId="Web-{B095475D-BB46-49A2-4E87-D98FBE31D416}" dt="2025-04-08T11:46:19.696" v="370" actId="20577"/>
        <pc:sldMkLst>
          <pc:docMk/>
          <pc:sldMk cId="1187736142" sldId="269"/>
        </pc:sldMkLst>
        <pc:spChg chg="mod">
          <ac:chgData name="Christa Dekker" userId="S::c.dekker@hsmarnix.nl::269f8efc-4a91-4d2d-9dc6-94a07c3dc160" providerId="AD" clId="Web-{B095475D-BB46-49A2-4E87-D98FBE31D416}" dt="2025-04-08T11:46:19.696" v="370" actId="20577"/>
          <ac:spMkLst>
            <pc:docMk/>
            <pc:sldMk cId="1187736142" sldId="269"/>
            <ac:spMk id="3" creationId="{6C0A6DDB-7075-544F-5C94-419BBFE623AF}"/>
          </ac:spMkLst>
        </pc:spChg>
        <pc:spChg chg="mod">
          <ac:chgData name="Christa Dekker" userId="S::c.dekker@hsmarnix.nl::269f8efc-4a91-4d2d-9dc6-94a07c3dc160" providerId="AD" clId="Web-{B095475D-BB46-49A2-4E87-D98FBE31D416}" dt="2025-04-08T11:45:47.241" v="369" actId="20577"/>
          <ac:spMkLst>
            <pc:docMk/>
            <pc:sldMk cId="1187736142" sldId="269"/>
            <ac:spMk id="4" creationId="{59DBE4DF-9070-2BBC-D8DF-8D9A37B5A637}"/>
          </ac:spMkLst>
        </pc:spChg>
        <pc:spChg chg="del mod">
          <ac:chgData name="Christa Dekker" userId="S::c.dekker@hsmarnix.nl::269f8efc-4a91-4d2d-9dc6-94a07c3dc160" providerId="AD" clId="Web-{B095475D-BB46-49A2-4E87-D98FBE31D416}" dt="2025-04-08T11:38:50.136" v="136"/>
          <ac:spMkLst>
            <pc:docMk/>
            <pc:sldMk cId="1187736142" sldId="269"/>
            <ac:spMk id="5" creationId="{F29560BA-29D5-F8BB-F133-C4CEF0B27408}"/>
          </ac:spMkLst>
        </pc:spChg>
        <pc:spChg chg="mod">
          <ac:chgData name="Christa Dekker" userId="S::c.dekker@hsmarnix.nl::269f8efc-4a91-4d2d-9dc6-94a07c3dc160" providerId="AD" clId="Web-{B095475D-BB46-49A2-4E87-D98FBE31D416}" dt="2025-04-08T11:45:47.241" v="369" actId="20577"/>
          <ac:spMkLst>
            <pc:docMk/>
            <pc:sldMk cId="1187736142" sldId="269"/>
            <ac:spMk id="6" creationId="{751FE78F-826C-D82F-1368-A824D596532F}"/>
          </ac:spMkLst>
        </pc:spChg>
        <pc:spChg chg="add mod">
          <ac:chgData name="Christa Dekker" userId="S::c.dekker@hsmarnix.nl::269f8efc-4a91-4d2d-9dc6-94a07c3dc160" providerId="AD" clId="Web-{B095475D-BB46-49A2-4E87-D98FBE31D416}" dt="2025-04-08T11:43:14.268" v="165" actId="20577"/>
          <ac:spMkLst>
            <pc:docMk/>
            <pc:sldMk cId="1187736142" sldId="269"/>
            <ac:spMk id="8" creationId="{49AC4091-CD37-F9EA-7251-F83356694412}"/>
          </ac:spMkLst>
        </pc:spChg>
      </pc:sldChg>
    </pc:docChg>
  </pc:docChgLst>
  <pc:docChgLst>
    <pc:chgData name="Nancy Leijendekkers" userId="5e85f708-e92f-4ae8-aa84-bb7f192d12d1" providerId="ADAL" clId="{4EEB1935-7E6D-410D-B06E-AFE228826992}"/>
    <pc:docChg chg="undo custSel addSld delSld modSld sldOrd">
      <pc:chgData name="Nancy Leijendekkers" userId="5e85f708-e92f-4ae8-aa84-bb7f192d12d1" providerId="ADAL" clId="{4EEB1935-7E6D-410D-B06E-AFE228826992}" dt="2025-04-09T06:59:16.021" v="1098"/>
      <pc:docMkLst>
        <pc:docMk/>
      </pc:docMkLst>
      <pc:sldChg chg="modSp mod">
        <pc:chgData name="Nancy Leijendekkers" userId="5e85f708-e92f-4ae8-aa84-bb7f192d12d1" providerId="ADAL" clId="{4EEB1935-7E6D-410D-B06E-AFE228826992}" dt="2025-04-08T11:52:10.062" v="766" actId="114"/>
        <pc:sldMkLst>
          <pc:docMk/>
          <pc:sldMk cId="2698391675" sldId="257"/>
        </pc:sldMkLst>
        <pc:spChg chg="mod">
          <ac:chgData name="Nancy Leijendekkers" userId="5e85f708-e92f-4ae8-aa84-bb7f192d12d1" providerId="ADAL" clId="{4EEB1935-7E6D-410D-B06E-AFE228826992}" dt="2025-04-08T11:52:10.062" v="766" actId="114"/>
          <ac:spMkLst>
            <pc:docMk/>
            <pc:sldMk cId="2698391675" sldId="257"/>
            <ac:spMk id="11" creationId="{0F9B627C-528A-2588-B6F2-7EDF4E3C41FE}"/>
          </ac:spMkLst>
        </pc:spChg>
        <pc:spChg chg="mod">
          <ac:chgData name="Nancy Leijendekkers" userId="5e85f708-e92f-4ae8-aa84-bb7f192d12d1" providerId="ADAL" clId="{4EEB1935-7E6D-410D-B06E-AFE228826992}" dt="2025-04-07T11:35:13.759" v="106" actId="1076"/>
          <ac:spMkLst>
            <pc:docMk/>
            <pc:sldMk cId="2698391675" sldId="257"/>
            <ac:spMk id="12" creationId="{50FF6326-5469-D8A2-7614-CB8F93C33CE5}"/>
          </ac:spMkLst>
        </pc:spChg>
      </pc:sldChg>
      <pc:sldChg chg="modSp mod ord">
        <pc:chgData name="Nancy Leijendekkers" userId="5e85f708-e92f-4ae8-aa84-bb7f192d12d1" providerId="ADAL" clId="{4EEB1935-7E6D-410D-B06E-AFE228826992}" dt="2025-04-08T11:51:29.882" v="764" actId="20577"/>
        <pc:sldMkLst>
          <pc:docMk/>
          <pc:sldMk cId="652637844" sldId="258"/>
        </pc:sldMkLst>
        <pc:spChg chg="mod">
          <ac:chgData name="Nancy Leijendekkers" userId="5e85f708-e92f-4ae8-aa84-bb7f192d12d1" providerId="ADAL" clId="{4EEB1935-7E6D-410D-B06E-AFE228826992}" dt="2025-04-07T11:34:12.743" v="77" actId="14100"/>
          <ac:spMkLst>
            <pc:docMk/>
            <pc:sldMk cId="652637844" sldId="258"/>
            <ac:spMk id="5" creationId="{57D04227-6D8D-41E4-B0E8-B0EF06267952}"/>
          </ac:spMkLst>
        </pc:spChg>
        <pc:spChg chg="mod">
          <ac:chgData name="Nancy Leijendekkers" userId="5e85f708-e92f-4ae8-aa84-bb7f192d12d1" providerId="ADAL" clId="{4EEB1935-7E6D-410D-B06E-AFE228826992}" dt="2025-04-08T11:51:29.882" v="764" actId="20577"/>
          <ac:spMkLst>
            <pc:docMk/>
            <pc:sldMk cId="652637844" sldId="258"/>
            <ac:spMk id="6" creationId="{57265A58-02D8-09CD-E637-EA81077A5F85}"/>
          </ac:spMkLst>
        </pc:spChg>
        <pc:spChg chg="mod">
          <ac:chgData name="Nancy Leijendekkers" userId="5e85f708-e92f-4ae8-aa84-bb7f192d12d1" providerId="ADAL" clId="{4EEB1935-7E6D-410D-B06E-AFE228826992}" dt="2025-04-07T11:35:24.570" v="108" actId="14100"/>
          <ac:spMkLst>
            <pc:docMk/>
            <pc:sldMk cId="652637844" sldId="258"/>
            <ac:spMk id="7" creationId="{56867596-8DF9-BC97-5545-C38FBBDB491E}"/>
          </ac:spMkLst>
        </pc:spChg>
      </pc:sldChg>
      <pc:sldChg chg="modSp del mod">
        <pc:chgData name="Nancy Leijendekkers" userId="5e85f708-e92f-4ae8-aa84-bb7f192d12d1" providerId="ADAL" clId="{4EEB1935-7E6D-410D-B06E-AFE228826992}" dt="2025-04-07T11:35:35.681" v="112" actId="47"/>
        <pc:sldMkLst>
          <pc:docMk/>
          <pc:sldMk cId="733643936" sldId="259"/>
        </pc:sldMkLst>
      </pc:sldChg>
      <pc:sldChg chg="addSp modSp del mod modClrScheme chgLayout">
        <pc:chgData name="Nancy Leijendekkers" userId="5e85f708-e92f-4ae8-aa84-bb7f192d12d1" providerId="ADAL" clId="{4EEB1935-7E6D-410D-B06E-AFE228826992}" dt="2025-04-07T11:36:05.738" v="115" actId="47"/>
        <pc:sldMkLst>
          <pc:docMk/>
          <pc:sldMk cId="2382680779" sldId="260"/>
        </pc:sldMkLst>
      </pc:sldChg>
      <pc:sldChg chg="addSp delSp modSp mod">
        <pc:chgData name="Nancy Leijendekkers" userId="5e85f708-e92f-4ae8-aa84-bb7f192d12d1" providerId="ADAL" clId="{4EEB1935-7E6D-410D-B06E-AFE228826992}" dt="2025-04-07T11:37:29.577" v="146" actId="1076"/>
        <pc:sldMkLst>
          <pc:docMk/>
          <pc:sldMk cId="1016713333" sldId="261"/>
        </pc:sldMkLst>
        <pc:spChg chg="mod">
          <ac:chgData name="Nancy Leijendekkers" userId="5e85f708-e92f-4ae8-aa84-bb7f192d12d1" providerId="ADAL" clId="{4EEB1935-7E6D-410D-B06E-AFE228826992}" dt="2025-04-07T11:36:14.155" v="126" actId="20577"/>
          <ac:spMkLst>
            <pc:docMk/>
            <pc:sldMk cId="1016713333" sldId="261"/>
            <ac:spMk id="6" creationId="{6C3361B2-5A52-3892-4B22-F58C8D65989B}"/>
          </ac:spMkLst>
        </pc:spChg>
        <pc:spChg chg="mod">
          <ac:chgData name="Nancy Leijendekkers" userId="5e85f708-e92f-4ae8-aa84-bb7f192d12d1" providerId="ADAL" clId="{4EEB1935-7E6D-410D-B06E-AFE228826992}" dt="2025-04-07T11:37:02.641" v="142" actId="14100"/>
          <ac:spMkLst>
            <pc:docMk/>
            <pc:sldMk cId="1016713333" sldId="261"/>
            <ac:spMk id="8" creationId="{2816434A-B2A5-47D0-B606-422DFD73BBA7}"/>
          </ac:spMkLst>
        </pc:spChg>
        <pc:spChg chg="add mod">
          <ac:chgData name="Nancy Leijendekkers" userId="5e85f708-e92f-4ae8-aa84-bb7f192d12d1" providerId="ADAL" clId="{4EEB1935-7E6D-410D-B06E-AFE228826992}" dt="2025-04-07T11:37:18.179" v="144" actId="1076"/>
          <ac:spMkLst>
            <pc:docMk/>
            <pc:sldMk cId="1016713333" sldId="261"/>
            <ac:spMk id="10" creationId="{70E1B295-00BE-1883-307D-93E7AB70D786}"/>
          </ac:spMkLst>
        </pc:spChg>
        <pc:spChg chg="add mod">
          <ac:chgData name="Nancy Leijendekkers" userId="5e85f708-e92f-4ae8-aa84-bb7f192d12d1" providerId="ADAL" clId="{4EEB1935-7E6D-410D-B06E-AFE228826992}" dt="2025-04-07T11:37:29.577" v="146" actId="1076"/>
          <ac:spMkLst>
            <pc:docMk/>
            <pc:sldMk cId="1016713333" sldId="261"/>
            <ac:spMk id="11" creationId="{9E5339B7-FEAE-E16A-C52B-572E0597FCC5}"/>
          </ac:spMkLst>
        </pc:spChg>
        <pc:picChg chg="add mod">
          <ac:chgData name="Nancy Leijendekkers" userId="5e85f708-e92f-4ae8-aa84-bb7f192d12d1" providerId="ADAL" clId="{4EEB1935-7E6D-410D-B06E-AFE228826992}" dt="2025-04-07T11:36:47.221" v="139" actId="1076"/>
          <ac:picMkLst>
            <pc:docMk/>
            <pc:sldMk cId="1016713333" sldId="261"/>
            <ac:picMk id="4" creationId="{58165477-77FF-2342-540E-6ABEDBD0CD30}"/>
          </ac:picMkLst>
        </pc:picChg>
        <pc:picChg chg="add mod">
          <ac:chgData name="Nancy Leijendekkers" userId="5e85f708-e92f-4ae8-aa84-bb7f192d12d1" providerId="ADAL" clId="{4EEB1935-7E6D-410D-B06E-AFE228826992}" dt="2025-04-07T11:36:48.497" v="140" actId="1076"/>
          <ac:picMkLst>
            <pc:docMk/>
            <pc:sldMk cId="1016713333" sldId="261"/>
            <ac:picMk id="5" creationId="{95F26A00-9693-146E-CC6C-286DA7A69712}"/>
          </ac:picMkLst>
        </pc:picChg>
      </pc:sldChg>
      <pc:sldChg chg="addSp modSp mod modClrScheme chgLayout">
        <pc:chgData name="Nancy Leijendekkers" userId="5e85f708-e92f-4ae8-aa84-bb7f192d12d1" providerId="ADAL" clId="{4EEB1935-7E6D-410D-B06E-AFE228826992}" dt="2025-04-07T11:50:37.897" v="681" actId="20577"/>
        <pc:sldMkLst>
          <pc:docMk/>
          <pc:sldMk cId="903747764" sldId="262"/>
        </pc:sldMkLst>
        <pc:spChg chg="mod ord">
          <ac:chgData name="Nancy Leijendekkers" userId="5e85f708-e92f-4ae8-aa84-bb7f192d12d1" providerId="ADAL" clId="{4EEB1935-7E6D-410D-B06E-AFE228826992}" dt="2025-04-07T11:50:37.897" v="681" actId="20577"/>
          <ac:spMkLst>
            <pc:docMk/>
            <pc:sldMk cId="903747764" sldId="262"/>
            <ac:spMk id="2" creationId="{CEDA105E-BA16-FDC3-06A8-079439E16AB1}"/>
          </ac:spMkLst>
        </pc:spChg>
        <pc:spChg chg="add mod ord">
          <ac:chgData name="Nancy Leijendekkers" userId="5e85f708-e92f-4ae8-aa84-bb7f192d12d1" providerId="ADAL" clId="{4EEB1935-7E6D-410D-B06E-AFE228826992}" dt="2025-04-07T11:38:10.636" v="194" actId="20577"/>
          <ac:spMkLst>
            <pc:docMk/>
            <pc:sldMk cId="903747764" sldId="262"/>
            <ac:spMk id="3" creationId="{64872B89-21D2-EAFC-71EB-4949C8C05796}"/>
          </ac:spMkLst>
        </pc:spChg>
        <pc:spChg chg="mod">
          <ac:chgData name="Nancy Leijendekkers" userId="5e85f708-e92f-4ae8-aa84-bb7f192d12d1" providerId="ADAL" clId="{4EEB1935-7E6D-410D-B06E-AFE228826992}" dt="2025-04-07T11:39:34.301" v="241" actId="14100"/>
          <ac:spMkLst>
            <pc:docMk/>
            <pc:sldMk cId="903747764" sldId="262"/>
            <ac:spMk id="4" creationId="{B752FFFD-980B-0043-2758-9FD4E8238EA1}"/>
          </ac:spMkLst>
        </pc:spChg>
        <pc:spChg chg="add mod ord">
          <ac:chgData name="Nancy Leijendekkers" userId="5e85f708-e92f-4ae8-aa84-bb7f192d12d1" providerId="ADAL" clId="{4EEB1935-7E6D-410D-B06E-AFE228826992}" dt="2025-04-07T11:38:50.361" v="228" actId="27636"/>
          <ac:spMkLst>
            <pc:docMk/>
            <pc:sldMk cId="903747764" sldId="262"/>
            <ac:spMk id="6" creationId="{05D9C2AE-2073-3618-F22A-FB7C824F77FB}"/>
          </ac:spMkLst>
        </pc:spChg>
        <pc:spChg chg="add mod ord">
          <ac:chgData name="Nancy Leijendekkers" userId="5e85f708-e92f-4ae8-aa84-bb7f192d12d1" providerId="ADAL" clId="{4EEB1935-7E6D-410D-B06E-AFE228826992}" dt="2025-04-07T11:38:16.349" v="218" actId="20577"/>
          <ac:spMkLst>
            <pc:docMk/>
            <pc:sldMk cId="903747764" sldId="262"/>
            <ac:spMk id="7" creationId="{30B2A1EC-D55E-9F92-10E2-CE296B96070E}"/>
          </ac:spMkLst>
        </pc:spChg>
        <pc:spChg chg="add mod ord">
          <ac:chgData name="Nancy Leijendekkers" userId="5e85f708-e92f-4ae8-aa84-bb7f192d12d1" providerId="ADAL" clId="{4EEB1935-7E6D-410D-B06E-AFE228826992}" dt="2025-04-07T11:38:50.357" v="227" actId="27636"/>
          <ac:spMkLst>
            <pc:docMk/>
            <pc:sldMk cId="903747764" sldId="262"/>
            <ac:spMk id="8" creationId="{F242540D-7181-E07A-20A4-DC30110F2B20}"/>
          </ac:spMkLst>
        </pc:spChg>
      </pc:sldChg>
      <pc:sldChg chg="del">
        <pc:chgData name="Nancy Leijendekkers" userId="5e85f708-e92f-4ae8-aa84-bb7f192d12d1" providerId="ADAL" clId="{4EEB1935-7E6D-410D-B06E-AFE228826992}" dt="2025-04-07T11:41:40.145" v="382" actId="47"/>
        <pc:sldMkLst>
          <pc:docMk/>
          <pc:sldMk cId="2183696510" sldId="263"/>
        </pc:sldMkLst>
      </pc:sldChg>
      <pc:sldChg chg="delSp mod">
        <pc:chgData name="Nancy Leijendekkers" userId="5e85f708-e92f-4ae8-aa84-bb7f192d12d1" providerId="ADAL" clId="{4EEB1935-7E6D-410D-B06E-AFE228826992}" dt="2025-04-07T11:41:46.588" v="383" actId="478"/>
        <pc:sldMkLst>
          <pc:docMk/>
          <pc:sldMk cId="1001310353" sldId="264"/>
        </pc:sldMkLst>
      </pc:sldChg>
      <pc:sldChg chg="modSp add del mod">
        <pc:chgData name="Nancy Leijendekkers" userId="5e85f708-e92f-4ae8-aa84-bb7f192d12d1" providerId="ADAL" clId="{4EEB1935-7E6D-410D-B06E-AFE228826992}" dt="2025-04-07T11:40:07.521" v="274" actId="47"/>
        <pc:sldMkLst>
          <pc:docMk/>
          <pc:sldMk cId="266774938" sldId="265"/>
        </pc:sldMkLst>
      </pc:sldChg>
      <pc:sldChg chg="addSp delSp modSp add mod modClrScheme modAnim chgLayout">
        <pc:chgData name="Nancy Leijendekkers" userId="5e85f708-e92f-4ae8-aa84-bb7f192d12d1" providerId="ADAL" clId="{4EEB1935-7E6D-410D-B06E-AFE228826992}" dt="2025-04-09T06:59:16.021" v="1098"/>
        <pc:sldMkLst>
          <pc:docMk/>
          <pc:sldMk cId="415404672" sldId="265"/>
        </pc:sldMkLst>
        <pc:spChg chg="mod ord">
          <ac:chgData name="Nancy Leijendekkers" userId="5e85f708-e92f-4ae8-aa84-bb7f192d12d1" providerId="ADAL" clId="{4EEB1935-7E6D-410D-B06E-AFE228826992}" dt="2025-04-07T11:45:36.831" v="514" actId="27636"/>
          <ac:spMkLst>
            <pc:docMk/>
            <pc:sldMk cId="415404672" sldId="265"/>
            <ac:spMk id="2" creationId="{69866FB5-F512-6071-312D-3A82101AB94B}"/>
          </ac:spMkLst>
        </pc:spChg>
        <pc:spChg chg="add mod ord">
          <ac:chgData name="Nancy Leijendekkers" userId="5e85f708-e92f-4ae8-aa84-bb7f192d12d1" providerId="ADAL" clId="{4EEB1935-7E6D-410D-B06E-AFE228826992}" dt="2025-04-07T11:40:31.970" v="342" actId="20577"/>
          <ac:spMkLst>
            <pc:docMk/>
            <pc:sldMk cId="415404672" sldId="265"/>
            <ac:spMk id="3" creationId="{485CE97F-C8CC-732E-918F-97BDC91607F1}"/>
          </ac:spMkLst>
        </pc:spChg>
        <pc:spChg chg="add mod ord">
          <ac:chgData name="Nancy Leijendekkers" userId="5e85f708-e92f-4ae8-aa84-bb7f192d12d1" providerId="ADAL" clId="{4EEB1935-7E6D-410D-B06E-AFE228826992}" dt="2025-04-08T11:52:34.970" v="768" actId="115"/>
          <ac:spMkLst>
            <pc:docMk/>
            <pc:sldMk cId="415404672" sldId="265"/>
            <ac:spMk id="4" creationId="{F0B6AEDC-AE65-2E92-7D47-0ECE8B83B515}"/>
          </ac:spMkLst>
        </pc:spChg>
        <pc:spChg chg="add mod ord">
          <ac:chgData name="Nancy Leijendekkers" userId="5e85f708-e92f-4ae8-aa84-bb7f192d12d1" providerId="ADAL" clId="{4EEB1935-7E6D-410D-B06E-AFE228826992}" dt="2025-04-07T11:46:34.290" v="621" actId="20577"/>
          <ac:spMkLst>
            <pc:docMk/>
            <pc:sldMk cId="415404672" sldId="265"/>
            <ac:spMk id="5" creationId="{2DBD1519-7C65-1B3B-8341-BC7CBFE2006B}"/>
          </ac:spMkLst>
        </pc:spChg>
        <pc:spChg chg="add mod ord">
          <ac:chgData name="Nancy Leijendekkers" userId="5e85f708-e92f-4ae8-aa84-bb7f192d12d1" providerId="ADAL" clId="{4EEB1935-7E6D-410D-B06E-AFE228826992}" dt="2025-04-08T11:53:12.806" v="799" actId="20577"/>
          <ac:spMkLst>
            <pc:docMk/>
            <pc:sldMk cId="415404672" sldId="265"/>
            <ac:spMk id="6" creationId="{1EC47B8E-77C0-5A89-9F1D-B2298CD44781}"/>
          </ac:spMkLst>
        </pc:spChg>
        <pc:spChg chg="add mod">
          <ac:chgData name="Nancy Leijendekkers" userId="5e85f708-e92f-4ae8-aa84-bb7f192d12d1" providerId="ADAL" clId="{4EEB1935-7E6D-410D-B06E-AFE228826992}" dt="2025-04-09T06:59:11.893" v="1097" actId="688"/>
          <ac:spMkLst>
            <pc:docMk/>
            <pc:sldMk cId="415404672" sldId="265"/>
            <ac:spMk id="7" creationId="{59BE26C6-21A8-B26A-0438-9478D623B808}"/>
          </ac:spMkLst>
        </pc:spChg>
      </pc:sldChg>
      <pc:sldChg chg="addSp delSp modSp new del mod modClrScheme chgLayout">
        <pc:chgData name="Nancy Leijendekkers" userId="5e85f708-e92f-4ae8-aa84-bb7f192d12d1" providerId="ADAL" clId="{4EEB1935-7E6D-410D-B06E-AFE228826992}" dt="2025-04-07T11:39:17.327" v="239" actId="47"/>
        <pc:sldMkLst>
          <pc:docMk/>
          <pc:sldMk cId="4014960863" sldId="265"/>
        </pc:sldMkLst>
      </pc:sldChg>
      <pc:sldChg chg="delSp modSp add mod modClrScheme chgLayout">
        <pc:chgData name="Nancy Leijendekkers" userId="5e85f708-e92f-4ae8-aa84-bb7f192d12d1" providerId="ADAL" clId="{4EEB1935-7E6D-410D-B06E-AFE228826992}" dt="2025-04-07T11:41:37.113" v="381" actId="114"/>
        <pc:sldMkLst>
          <pc:docMk/>
          <pc:sldMk cId="1582042158" sldId="266"/>
        </pc:sldMkLst>
        <pc:spChg chg="mod ord">
          <ac:chgData name="Nancy Leijendekkers" userId="5e85f708-e92f-4ae8-aa84-bb7f192d12d1" providerId="ADAL" clId="{4EEB1935-7E6D-410D-B06E-AFE228826992}" dt="2025-04-07T11:40:54.876" v="363" actId="700"/>
          <ac:spMkLst>
            <pc:docMk/>
            <pc:sldMk cId="1582042158" sldId="266"/>
            <ac:spMk id="2" creationId="{9889908A-94B6-13DD-408F-D1BEEB229EE7}"/>
          </ac:spMkLst>
        </pc:spChg>
        <pc:spChg chg="mod ord">
          <ac:chgData name="Nancy Leijendekkers" userId="5e85f708-e92f-4ae8-aa84-bb7f192d12d1" providerId="ADAL" clId="{4EEB1935-7E6D-410D-B06E-AFE228826992}" dt="2025-04-07T11:41:37.113" v="381" actId="114"/>
          <ac:spMkLst>
            <pc:docMk/>
            <pc:sldMk cId="1582042158" sldId="266"/>
            <ac:spMk id="6" creationId="{12D2E1EA-92A9-C2F2-8655-87A4A19772F8}"/>
          </ac:spMkLst>
        </pc:spChg>
      </pc:sldChg>
      <pc:sldChg chg="delSp modSp add del mod modClrScheme chgLayout">
        <pc:chgData name="Nancy Leijendekkers" userId="5e85f708-e92f-4ae8-aa84-bb7f192d12d1" providerId="ADAL" clId="{4EEB1935-7E6D-410D-B06E-AFE228826992}" dt="2025-04-07T11:44:10.960" v="509" actId="47"/>
        <pc:sldMkLst>
          <pc:docMk/>
          <pc:sldMk cId="2468269628" sldId="267"/>
        </pc:sldMkLst>
      </pc:sldChg>
      <pc:sldChg chg="add del">
        <pc:chgData name="Nancy Leijendekkers" userId="5e85f708-e92f-4ae8-aa84-bb7f192d12d1" providerId="ADAL" clId="{4EEB1935-7E6D-410D-B06E-AFE228826992}" dt="2025-04-07T11:42:19.592" v="408"/>
        <pc:sldMkLst>
          <pc:docMk/>
          <pc:sldMk cId="1503785808" sldId="268"/>
        </pc:sldMkLst>
      </pc:sldChg>
      <pc:sldChg chg="modSp add mod">
        <pc:chgData name="Nancy Leijendekkers" userId="5e85f708-e92f-4ae8-aa84-bb7f192d12d1" providerId="ADAL" clId="{4EEB1935-7E6D-410D-B06E-AFE228826992}" dt="2025-04-09T06:56:07.694" v="931" actId="20577"/>
        <pc:sldMkLst>
          <pc:docMk/>
          <pc:sldMk cId="4293959308" sldId="268"/>
        </pc:sldMkLst>
        <pc:spChg chg="mod">
          <ac:chgData name="Nancy Leijendekkers" userId="5e85f708-e92f-4ae8-aa84-bb7f192d12d1" providerId="ADAL" clId="{4EEB1935-7E6D-410D-B06E-AFE228826992}" dt="2025-04-07T11:43:50.709" v="503" actId="20577"/>
          <ac:spMkLst>
            <pc:docMk/>
            <pc:sldMk cId="4293959308" sldId="268"/>
            <ac:spMk id="5" creationId="{B2CDCEC7-6EAA-75E6-353A-729BBECF5AEF}"/>
          </ac:spMkLst>
        </pc:spChg>
        <pc:spChg chg="mod">
          <ac:chgData name="Nancy Leijendekkers" userId="5e85f708-e92f-4ae8-aa84-bb7f192d12d1" providerId="ADAL" clId="{4EEB1935-7E6D-410D-B06E-AFE228826992}" dt="2025-04-09T06:56:07.694" v="931" actId="20577"/>
          <ac:spMkLst>
            <pc:docMk/>
            <pc:sldMk cId="4293959308" sldId="268"/>
            <ac:spMk id="6" creationId="{204D07A4-72FB-3C7A-6395-A6A3B4A8F209}"/>
          </ac:spMkLst>
        </pc:spChg>
      </pc:sldChg>
      <pc:sldChg chg="modSp add mod">
        <pc:chgData name="Nancy Leijendekkers" userId="5e85f708-e92f-4ae8-aa84-bb7f192d12d1" providerId="ADAL" clId="{4EEB1935-7E6D-410D-B06E-AFE228826992}" dt="2025-04-07T11:45:56.350" v="530" actId="6549"/>
        <pc:sldMkLst>
          <pc:docMk/>
          <pc:sldMk cId="1187736142" sldId="269"/>
        </pc:sldMkLst>
        <pc:spChg chg="mod">
          <ac:chgData name="Nancy Leijendekkers" userId="5e85f708-e92f-4ae8-aa84-bb7f192d12d1" providerId="ADAL" clId="{4EEB1935-7E6D-410D-B06E-AFE228826992}" dt="2025-04-07T11:45:47.891" v="527" actId="20577"/>
          <ac:spMkLst>
            <pc:docMk/>
            <pc:sldMk cId="1187736142" sldId="269"/>
            <ac:spMk id="2" creationId="{E8472031-F84B-5CB6-3637-72F360980DA0}"/>
          </ac:spMkLst>
        </pc:spChg>
        <pc:spChg chg="mod">
          <ac:chgData name="Nancy Leijendekkers" userId="5e85f708-e92f-4ae8-aa84-bb7f192d12d1" providerId="ADAL" clId="{4EEB1935-7E6D-410D-B06E-AFE228826992}" dt="2025-04-07T11:45:56.350" v="530" actId="6549"/>
          <ac:spMkLst>
            <pc:docMk/>
            <pc:sldMk cId="1187736142" sldId="269"/>
            <ac:spMk id="3" creationId="{6C0A6DDB-7075-544F-5C94-419BBFE623AF}"/>
          </ac:spMkLst>
        </pc:spChg>
        <pc:spChg chg="mod">
          <ac:chgData name="Nancy Leijendekkers" userId="5e85f708-e92f-4ae8-aa84-bb7f192d12d1" providerId="ADAL" clId="{4EEB1935-7E6D-410D-B06E-AFE228826992}" dt="2025-04-07T11:45:54.603" v="529" actId="6549"/>
          <ac:spMkLst>
            <pc:docMk/>
            <pc:sldMk cId="1187736142" sldId="269"/>
            <ac:spMk id="4" creationId="{59DBE4DF-9070-2BBC-D8DF-8D9A37B5A637}"/>
          </ac:spMkLst>
        </pc:spChg>
      </pc:sldChg>
      <pc:sldChg chg="addSp delSp modSp add mod">
        <pc:chgData name="Nancy Leijendekkers" userId="5e85f708-e92f-4ae8-aa84-bb7f192d12d1" providerId="ADAL" clId="{4EEB1935-7E6D-410D-B06E-AFE228826992}" dt="2025-04-08T11:57:46.680" v="814" actId="1076"/>
        <pc:sldMkLst>
          <pc:docMk/>
          <pc:sldMk cId="1096755722" sldId="270"/>
        </pc:sldMkLst>
        <pc:spChg chg="del">
          <ac:chgData name="Nancy Leijendekkers" userId="5e85f708-e92f-4ae8-aa84-bb7f192d12d1" providerId="ADAL" clId="{4EEB1935-7E6D-410D-B06E-AFE228826992}" dt="2025-04-08T11:57:22.203" v="808" actId="478"/>
          <ac:spMkLst>
            <pc:docMk/>
            <pc:sldMk cId="1096755722" sldId="270"/>
            <ac:spMk id="2" creationId="{7290B576-54F0-F4F7-B6BE-4A939C0EA9E1}"/>
          </ac:spMkLst>
        </pc:spChg>
        <pc:spChg chg="add del mod">
          <ac:chgData name="Nancy Leijendekkers" userId="5e85f708-e92f-4ae8-aa84-bb7f192d12d1" providerId="ADAL" clId="{4EEB1935-7E6D-410D-B06E-AFE228826992}" dt="2025-04-08T11:57:26.637" v="810" actId="478"/>
          <ac:spMkLst>
            <pc:docMk/>
            <pc:sldMk cId="1096755722" sldId="270"/>
            <ac:spMk id="4" creationId="{850537EB-65DC-7F41-8D80-A49E11BF73D7}"/>
          </ac:spMkLst>
        </pc:spChg>
        <pc:spChg chg="add del mod">
          <ac:chgData name="Nancy Leijendekkers" userId="5e85f708-e92f-4ae8-aa84-bb7f192d12d1" providerId="ADAL" clId="{4EEB1935-7E6D-410D-B06E-AFE228826992}" dt="2025-04-08T11:57:25.172" v="809" actId="478"/>
          <ac:spMkLst>
            <pc:docMk/>
            <pc:sldMk cId="1096755722" sldId="270"/>
            <ac:spMk id="6" creationId="{4F227E8E-9185-863C-D7AB-E578026C48A9}"/>
          </ac:spMkLst>
        </pc:spChg>
        <pc:spChg chg="del">
          <ac:chgData name="Nancy Leijendekkers" userId="5e85f708-e92f-4ae8-aa84-bb7f192d12d1" providerId="ADAL" clId="{4EEB1935-7E6D-410D-B06E-AFE228826992}" dt="2025-04-08T11:57:17.800" v="807" actId="478"/>
          <ac:spMkLst>
            <pc:docMk/>
            <pc:sldMk cId="1096755722" sldId="270"/>
            <ac:spMk id="11" creationId="{E444E8A2-5579-C994-67FB-85BCDE27F777}"/>
          </ac:spMkLst>
        </pc:spChg>
        <pc:picChg chg="add mod">
          <ac:chgData name="Nancy Leijendekkers" userId="5e85f708-e92f-4ae8-aa84-bb7f192d12d1" providerId="ADAL" clId="{4EEB1935-7E6D-410D-B06E-AFE228826992}" dt="2025-04-08T11:57:46.680" v="814" actId="1076"/>
          <ac:picMkLst>
            <pc:docMk/>
            <pc:sldMk cId="1096755722" sldId="270"/>
            <ac:picMk id="7" creationId="{2E38A443-9682-1513-8685-3A7C57A08E51}"/>
          </ac:picMkLst>
        </pc:picChg>
      </pc:sldChg>
      <pc:sldChg chg="addSp delSp modSp new del mod modClrScheme chgLayout">
        <pc:chgData name="Nancy Leijendekkers" userId="5e85f708-e92f-4ae8-aa84-bb7f192d12d1" providerId="ADAL" clId="{4EEB1935-7E6D-410D-B06E-AFE228826992}" dt="2025-04-08T11:57:07.839" v="805" actId="47"/>
        <pc:sldMkLst>
          <pc:docMk/>
          <pc:sldMk cId="1229161615" sldId="270"/>
        </pc:sldMkLst>
        <pc:spChg chg="del mod ord">
          <ac:chgData name="Nancy Leijendekkers" userId="5e85f708-e92f-4ae8-aa84-bb7f192d12d1" providerId="ADAL" clId="{4EEB1935-7E6D-410D-B06E-AFE228826992}" dt="2025-04-08T11:57:00.815" v="804" actId="700"/>
          <ac:spMkLst>
            <pc:docMk/>
            <pc:sldMk cId="1229161615" sldId="270"/>
            <ac:spMk id="2" creationId="{D0BE7949-889C-F46D-DF0B-B02EB5510E02}"/>
          </ac:spMkLst>
        </pc:spChg>
        <pc:spChg chg="del">
          <ac:chgData name="Nancy Leijendekkers" userId="5e85f708-e92f-4ae8-aa84-bb7f192d12d1" providerId="ADAL" clId="{4EEB1935-7E6D-410D-B06E-AFE228826992}" dt="2025-04-08T11:57:00.815" v="804" actId="700"/>
          <ac:spMkLst>
            <pc:docMk/>
            <pc:sldMk cId="1229161615" sldId="270"/>
            <ac:spMk id="3" creationId="{0E456E3B-C4F1-61E2-254B-D95B06B59CD3}"/>
          </ac:spMkLst>
        </pc:spChg>
        <pc:spChg chg="add mod ord">
          <ac:chgData name="Nancy Leijendekkers" userId="5e85f708-e92f-4ae8-aa84-bb7f192d12d1" providerId="ADAL" clId="{4EEB1935-7E6D-410D-B06E-AFE228826992}" dt="2025-04-08T11:57:00.815" v="804" actId="700"/>
          <ac:spMkLst>
            <pc:docMk/>
            <pc:sldMk cId="1229161615" sldId="270"/>
            <ac:spMk id="4" creationId="{438E088D-9C34-42EE-4D20-9E8DC3380702}"/>
          </ac:spMkLst>
        </pc:spChg>
      </pc:sldChg>
      <pc:sldChg chg="delSp new del mod">
        <pc:chgData name="Nancy Leijendekkers" userId="5e85f708-e92f-4ae8-aa84-bb7f192d12d1" providerId="ADAL" clId="{4EEB1935-7E6D-410D-B06E-AFE228826992}" dt="2025-04-08T11:56:42.772" v="802" actId="2696"/>
        <pc:sldMkLst>
          <pc:docMk/>
          <pc:sldMk cId="1796500311" sldId="270"/>
        </pc:sldMkLst>
        <pc:spChg chg="del">
          <ac:chgData name="Nancy Leijendekkers" userId="5e85f708-e92f-4ae8-aa84-bb7f192d12d1" providerId="ADAL" clId="{4EEB1935-7E6D-410D-B06E-AFE228826992}" dt="2025-04-08T11:56:35.809" v="801" actId="478"/>
          <ac:spMkLst>
            <pc:docMk/>
            <pc:sldMk cId="1796500311" sldId="270"/>
            <ac:spMk id="2" creationId="{FC53FE11-C402-3262-6C29-E5BE324354DF}"/>
          </ac:spMkLst>
        </pc:spChg>
      </pc:sldChg>
      <pc:sldChg chg="new del">
        <pc:chgData name="Nancy Leijendekkers" userId="5e85f708-e92f-4ae8-aa84-bb7f192d12d1" providerId="ADAL" clId="{4EEB1935-7E6D-410D-B06E-AFE228826992}" dt="2025-04-09T06:55:10.725" v="884" actId="47"/>
        <pc:sldMkLst>
          <pc:docMk/>
          <pc:sldMk cId="1235644820" sldId="271"/>
        </pc:sldMkLst>
      </pc:sldChg>
      <pc:sldChg chg="delSp modSp add mod">
        <pc:chgData name="Nancy Leijendekkers" userId="5e85f708-e92f-4ae8-aa84-bb7f192d12d1" providerId="ADAL" clId="{4EEB1935-7E6D-410D-B06E-AFE228826992}" dt="2025-04-09T06:55:43.981" v="910" actId="1076"/>
        <pc:sldMkLst>
          <pc:docMk/>
          <pc:sldMk cId="3427183011" sldId="271"/>
        </pc:sldMkLst>
        <pc:spChg chg="mod">
          <ac:chgData name="Nancy Leijendekkers" userId="5e85f708-e92f-4ae8-aa84-bb7f192d12d1" providerId="ADAL" clId="{4EEB1935-7E6D-410D-B06E-AFE228826992}" dt="2025-04-09T06:55:43.981" v="910" actId="1076"/>
          <ac:spMkLst>
            <pc:docMk/>
            <pc:sldMk cId="3427183011" sldId="271"/>
            <ac:spMk id="5" creationId="{7FD3F42F-E555-513D-DD34-B4F5DE6E0C48}"/>
          </ac:spMkLst>
        </pc:spChg>
        <pc:spChg chg="del mod">
          <ac:chgData name="Nancy Leijendekkers" userId="5e85f708-e92f-4ae8-aa84-bb7f192d12d1" providerId="ADAL" clId="{4EEB1935-7E6D-410D-B06E-AFE228826992}" dt="2025-04-09T06:55:36.803" v="908" actId="478"/>
          <ac:spMkLst>
            <pc:docMk/>
            <pc:sldMk cId="3427183011" sldId="271"/>
            <ac:spMk id="6" creationId="{E7FA4DB0-3FAE-0FE5-C2CC-4E56ABD9E61A}"/>
          </ac:spMkLst>
        </pc:spChg>
      </pc:sldChg>
      <pc:sldChg chg="new del">
        <pc:chgData name="Nancy Leijendekkers" userId="5e85f708-e92f-4ae8-aa84-bb7f192d12d1" providerId="ADAL" clId="{4EEB1935-7E6D-410D-B06E-AFE228826992}" dt="2025-04-09T06:56:20.547" v="933" actId="47"/>
        <pc:sldMkLst>
          <pc:docMk/>
          <pc:sldMk cId="1954955295" sldId="272"/>
        </pc:sldMkLst>
      </pc:sldChg>
      <pc:sldChg chg="modSp add mod">
        <pc:chgData name="Nancy Leijendekkers" userId="5e85f708-e92f-4ae8-aa84-bb7f192d12d1" providerId="ADAL" clId="{4EEB1935-7E6D-410D-B06E-AFE228826992}" dt="2025-04-09T06:56:52.768" v="1017" actId="20577"/>
        <pc:sldMkLst>
          <pc:docMk/>
          <pc:sldMk cId="3396113866" sldId="272"/>
        </pc:sldMkLst>
        <pc:spChg chg="mod">
          <ac:chgData name="Nancy Leijendekkers" userId="5e85f708-e92f-4ae8-aa84-bb7f192d12d1" providerId="ADAL" clId="{4EEB1935-7E6D-410D-B06E-AFE228826992}" dt="2025-04-09T06:56:32.726" v="957" actId="20577"/>
          <ac:spMkLst>
            <pc:docMk/>
            <pc:sldMk cId="3396113866" sldId="272"/>
            <ac:spMk id="5" creationId="{E720B1E9-01F9-F7F7-E21A-8981EF22400C}"/>
          </ac:spMkLst>
        </pc:spChg>
        <pc:spChg chg="mod">
          <ac:chgData name="Nancy Leijendekkers" userId="5e85f708-e92f-4ae8-aa84-bb7f192d12d1" providerId="ADAL" clId="{4EEB1935-7E6D-410D-B06E-AFE228826992}" dt="2025-04-09T06:56:52.768" v="1017" actId="20577"/>
          <ac:spMkLst>
            <pc:docMk/>
            <pc:sldMk cId="3396113866" sldId="272"/>
            <ac:spMk id="6" creationId="{C74939BD-AD25-2AF7-CC4F-0C978DF1C35F}"/>
          </ac:spMkLst>
        </pc:spChg>
      </pc:sldChg>
      <pc:sldChg chg="addSp delSp add del setBg delDesignElem">
        <pc:chgData name="Nancy Leijendekkers" userId="5e85f708-e92f-4ae8-aa84-bb7f192d12d1" providerId="ADAL" clId="{4EEB1935-7E6D-410D-B06E-AFE228826992}" dt="2025-04-07T11:33:42.269" v="59"/>
        <pc:sldMkLst>
          <pc:docMk/>
          <pc:sldMk cId="63583607" sldId="17465"/>
        </pc:sldMkLst>
      </pc:sldChg>
      <pc:sldChg chg="add del">
        <pc:chgData name="Nancy Leijendekkers" userId="5e85f708-e92f-4ae8-aa84-bb7f192d12d1" providerId="ADAL" clId="{4EEB1935-7E6D-410D-B06E-AFE228826992}" dt="2025-04-07T11:33:42.269" v="59"/>
        <pc:sldMkLst>
          <pc:docMk/>
          <pc:sldMk cId="3419839900" sldId="17469"/>
        </pc:sldMkLst>
      </pc:sldChg>
      <pc:sldChg chg="add del">
        <pc:chgData name="Nancy Leijendekkers" userId="5e85f708-e92f-4ae8-aa84-bb7f192d12d1" providerId="ADAL" clId="{4EEB1935-7E6D-410D-B06E-AFE228826992}" dt="2025-04-07T11:33:42.269" v="59"/>
        <pc:sldMkLst>
          <pc:docMk/>
          <pc:sldMk cId="1261973096" sldId="17471"/>
        </pc:sldMkLst>
      </pc:sldChg>
      <pc:sldChg chg="addSp delSp add del setBg delDesignElem">
        <pc:chgData name="Nancy Leijendekkers" userId="5e85f708-e92f-4ae8-aa84-bb7f192d12d1" providerId="ADAL" clId="{4EEB1935-7E6D-410D-B06E-AFE228826992}" dt="2025-04-07T11:33:42.269" v="59"/>
        <pc:sldMkLst>
          <pc:docMk/>
          <pc:sldMk cId="664845811" sldId="17474"/>
        </pc:sldMkLst>
      </pc:sldChg>
      <pc:sldChg chg="add del">
        <pc:chgData name="Nancy Leijendekkers" userId="5e85f708-e92f-4ae8-aa84-bb7f192d12d1" providerId="ADAL" clId="{4EEB1935-7E6D-410D-B06E-AFE228826992}" dt="2025-04-07T11:33:42.269" v="59"/>
        <pc:sldMkLst>
          <pc:docMk/>
          <pc:sldMk cId="3194589380" sldId="174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52151-87EC-684C-B99C-8131EFE24353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FE98A5-7A3B-4146-B874-2ACFAAF7B97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4710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6C716A-BBB2-3E74-8907-ABE89393F8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852009E-291E-FB28-555D-3CD55860B0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22922BA-2B57-430C-A778-C579C18A1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B5EA984-5913-2194-CE3B-A07A2B9BF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B4C1AE9-A121-1036-1673-963F76009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076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A6CEDF-0A01-6631-88C5-263D6FC4B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8FFC0E8-ABE4-31EB-AD56-627757B4C6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B4FBD7F-46E3-23C3-1615-DE60750F5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922F426-D412-80A6-8927-510799A2D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D58B2D9-311C-E7AA-F35D-10625EABD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5904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A65763FF-4277-A2F6-085F-656DED1E5B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5E22A55-8B09-93E2-F4AE-F368E60C54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9B8FBF2-067C-A7BF-63A9-7652058C9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F38C37F-B1D6-50E8-4682-7A08F3618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3775D78-331B-CBD6-9BFC-D91721890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908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57A4ED-2B40-8BDB-BC26-F0C5D5E31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FF9CF7-5954-53F2-6B2A-9C2BE954AD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5BEAA52-B32E-7C6F-BCA6-71F648FAB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FA7BDE-30BF-3987-FCFC-9942ED274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FFDBAF1-2991-78A0-5FD7-EBA016DB0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3754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5DD711-A743-C76A-2B44-6C26AABC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A966031-F2E5-0BB7-37C9-07B299027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518A5F-9C4E-7369-DD05-1E1CCA572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CBCF6E1-C545-CCC5-298F-E9682F86F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976C843-9834-1540-3991-6039598D7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7977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5B55B1-A102-E170-5C40-991C8D717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80B5E-7323-9C4F-2B98-7145A4B089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C80F827-EE79-C4A7-A5CD-592D43C57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B139A11-87B8-4040-651A-E7684F4A7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BF3C9C8-C827-B77D-2D14-54D62A6A6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F8D0152-25BB-CD8D-A679-A045B5D73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370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73BAEB-6CF3-C32B-30CE-8C87717E7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7A2F235-B70B-DB0C-7B2D-8AF3383A5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5D467E9-64C2-F833-AD07-BD18E4E5A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3D60C5C-692B-54BA-EC64-1EFA611F9F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57A041B-51B8-0FD1-36DB-0E4FB9647F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A7130E1C-4DDB-AA83-04D5-827C78390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3CBE63B-97A1-8291-9AEA-D53B71B1B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E572B7E-0BDE-E8DD-3B5A-C6209959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3023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F70E35-F262-6307-9C80-3B5355597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54E7E2F-C37C-9683-DD30-A7A826957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473184F-E061-5197-36E0-EDCEA61B8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C8A2C37-D788-231F-6B4C-C8F218A58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4527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14D7D1F-E3CF-ADF0-3F4D-9526783D2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C9C24F6-B252-656B-E921-57E43ADFC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0632B72-12BD-515D-C7E9-694D103B5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9084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C1B148-6586-0441-FE17-A1C197FFA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5EFAD67-52FD-34A9-61CF-EE5DDE688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21013D0-8A1B-D5B4-94F5-DD7AD85E3B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81FD600-A941-186D-FA73-70DF9EB98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BB379D6-3DD0-8312-C0C1-2B47C8DDF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FD78683-A77C-DB49-D039-6C4DEC1A8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5259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A476A-57E9-0DAB-CFDC-86ECEF13A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6396C09-9D67-FFBF-E77D-367764E4A8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722C5E4-71ED-0C3B-E902-E90E47F1FB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36E76C8-1E84-18C0-625A-DDCF913F2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F8EFE11-9CD8-1BF7-E9EA-AC62ABC6F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17820BB-2B6A-DF33-A6B5-0900FD7A9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2219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D1DCB1B-407E-D971-D3AC-552B5817C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4A08E3-E93D-7669-CC18-88AC344C6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D9A253-FF7F-7022-0D8F-227A62634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0C47F-A40F-7848-943E-658A88DCCA29}" type="datetimeFigureOut">
              <a:rPr lang="nl-NL" smtClean="0"/>
              <a:t>7-4-2025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7D9C1E5-4EE5-9394-8E93-B545E09D4E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24366B-8E90-C7A9-371A-93DDDB854C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27F9D-3FDC-C64E-81FA-ADA01C5C47A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476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Instroom@hsmarnix.nl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18">
            <a:extLst>
              <a:ext uri="{FF2B5EF4-FFF2-40B4-BE49-F238E27FC236}">
                <a16:creationId xmlns:a16="http://schemas.microsoft.com/office/drawing/2014/main" id="{EBA25663-76C8-AE22-96BB-604630DA6CF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23612" y="8183"/>
            <a:ext cx="12192000" cy="68580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A35DAF9-36B5-B74A-3FC2-EF848EE213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017" t="1306" r="36043"/>
          <a:stretch/>
        </p:blipFill>
        <p:spPr>
          <a:xfrm>
            <a:off x="-10524" y="1"/>
            <a:ext cx="5080066" cy="6858000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2F7CC36B-2097-B027-0708-F80BE51E31BB}"/>
              </a:ext>
            </a:extLst>
          </p:cNvPr>
          <p:cNvSpPr/>
          <p:nvPr/>
        </p:nvSpPr>
        <p:spPr>
          <a:xfrm>
            <a:off x="5069541" y="-8181"/>
            <a:ext cx="7098847" cy="6557039"/>
          </a:xfrm>
          <a:prstGeom prst="rect">
            <a:avLst/>
          </a:prstGeom>
          <a:solidFill>
            <a:srgbClr val="EA4E1B"/>
          </a:solidFill>
          <a:ln>
            <a:solidFill>
              <a:srgbClr val="EA4E1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BD161E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DCE64603-CE99-784A-5EB3-00290C4EECDB}"/>
              </a:ext>
            </a:extLst>
          </p:cNvPr>
          <p:cNvSpPr txBox="1"/>
          <p:nvPr/>
        </p:nvSpPr>
        <p:spPr>
          <a:xfrm>
            <a:off x="5505558" y="3180193"/>
            <a:ext cx="6227733" cy="1011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6920"/>
              </a:lnSpc>
              <a:spcBef>
                <a:spcPts val="600"/>
              </a:spcBef>
            </a:pPr>
            <a:r>
              <a:rPr lang="nl-NL" sz="7200" b="1">
                <a:solidFill>
                  <a:schemeClr val="bg1"/>
                </a:solidFill>
                <a:effectLst/>
                <a:latin typeface="Aptos" panose="020B0004020202020204" pitchFamily="34" charset="0"/>
              </a:rPr>
              <a:t>Flexibilisering</a:t>
            </a:r>
            <a:endParaRPr lang="nl-NL" sz="7200" b="1" dirty="0">
              <a:solidFill>
                <a:schemeClr val="bg1"/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2095C8F7-B926-3680-F019-F3EA0C5858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525" y="6008511"/>
            <a:ext cx="12202525" cy="841306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491504EB-3FCC-62CC-5A82-18EAD37044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431" y="6071620"/>
            <a:ext cx="2707579" cy="587973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5052BE9F-6E34-0F9A-897F-101C1096BE24}"/>
              </a:ext>
            </a:extLst>
          </p:cNvPr>
          <p:cNvSpPr txBox="1"/>
          <p:nvPr/>
        </p:nvSpPr>
        <p:spPr>
          <a:xfrm>
            <a:off x="5572793" y="5093249"/>
            <a:ext cx="66628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rgbClr val="5A1C1C"/>
                </a:solidFill>
                <a:effectLst/>
                <a:latin typeface="Aptos SemiBold" panose="020B0004020202020204" pitchFamily="34" charset="0"/>
              </a:rPr>
              <a:t>Op weg naar duurzaam maatwerk</a:t>
            </a:r>
          </a:p>
        </p:txBody>
      </p:sp>
    </p:spTree>
    <p:extLst>
      <p:ext uri="{BB962C8B-B14F-4D97-AF65-F5344CB8AC3E}">
        <p14:creationId xmlns:p14="http://schemas.microsoft.com/office/powerpoint/2010/main" val="2748839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9E252-F2EE-2E65-7829-CD881ABFB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89908A-94B6-13DD-408F-D1BEEB229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rgbClr val="EA4E1B"/>
                </a:solidFill>
                <a:effectLst/>
                <a:latin typeface="Aptos" panose="020B0004020202020204" pitchFamily="34" charset="0"/>
              </a:rPr>
              <a:t>Oefenen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2D2E1EA-92A9-C2F2-8655-87A4A1977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NL" dirty="0"/>
              <a:t>Leeruitkomst pedagogisch afstemmen (afstudeerniveau):</a:t>
            </a:r>
          </a:p>
          <a:p>
            <a:pPr marL="0" indent="0">
              <a:buNone/>
            </a:pPr>
            <a:r>
              <a:rPr lang="nl-NL" i="1" dirty="0">
                <a:solidFill>
                  <a:srgbClr val="FF0000"/>
                </a:solidFill>
              </a:rPr>
              <a:t>Je stemt zelfstandig af op de verschillende pedagogische onderwijsbehoeften van de leerlingen door passende, verantwoorde interventies in te zetten. Je werkt hierbij proactief samen met diverse professionals.</a:t>
            </a:r>
          </a:p>
          <a:p>
            <a:endParaRPr lang="nl-NL" dirty="0"/>
          </a:p>
          <a:p>
            <a:r>
              <a:rPr lang="nl-NL" dirty="0"/>
              <a:t>Leeruitkomst pedagogisch afstemmen (propedeutisch niveau):</a:t>
            </a:r>
          </a:p>
          <a:p>
            <a:pPr marL="0" indent="0">
              <a:buNone/>
            </a:pPr>
            <a:r>
              <a:rPr lang="nl-NL" i="1" dirty="0">
                <a:solidFill>
                  <a:srgbClr val="FF0000"/>
                </a:solidFill>
              </a:rPr>
              <a:t>Je herkent en beschrijft verschillende pedagogische ondersteuningsbehoeften van leerlingen en verklaart waarom bepaalde interventies passend kunnen zijn voor specifieke leerlingen.  </a:t>
            </a:r>
          </a:p>
          <a:p>
            <a:endParaRPr lang="nl-NL" dirty="0"/>
          </a:p>
          <a:p>
            <a:r>
              <a:rPr lang="nl-NL" dirty="0"/>
              <a:t>Wat zien we een student </a:t>
            </a:r>
            <a:r>
              <a:rPr lang="nl-NL" i="1" dirty="0"/>
              <a:t>doen</a:t>
            </a:r>
            <a:r>
              <a:rPr lang="nl-NL" dirty="0"/>
              <a:t>?</a:t>
            </a:r>
          </a:p>
          <a:p>
            <a:r>
              <a:rPr lang="nl-NL" dirty="0"/>
              <a:t>Wat willen we van de student </a:t>
            </a:r>
            <a:r>
              <a:rPr lang="nl-NL" i="1" dirty="0"/>
              <a:t>horen</a:t>
            </a:r>
            <a:r>
              <a:rPr lang="nl-NL" dirty="0"/>
              <a:t>?</a:t>
            </a:r>
          </a:p>
          <a:p>
            <a:endParaRPr lang="nl-NL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D710767D-8DDD-F95E-FB5D-740827D83226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387656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8D99214-C652-9F65-D30D-0843251C05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042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A79C4-6A59-A4EB-7FA1-15A170BF7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61B4BBD-0BDB-0B0C-A0FA-B8E27C4231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017" t="1307" r="36043" b="11156"/>
          <a:stretch/>
        </p:blipFill>
        <p:spPr>
          <a:xfrm>
            <a:off x="-10524" y="1"/>
            <a:ext cx="5080066" cy="608274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E720B1E9-01F9-F7F7-E21A-8981EF224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3270" y="1010585"/>
            <a:ext cx="5740705" cy="589616"/>
          </a:xfrm>
        </p:spPr>
        <p:txBody>
          <a:bodyPr>
            <a:normAutofit fontScale="90000"/>
          </a:bodyPr>
          <a:lstStyle/>
          <a:p>
            <a:r>
              <a:rPr lang="nl-NL" sz="4800" b="1" dirty="0">
                <a:solidFill>
                  <a:srgbClr val="EA4E1B"/>
                </a:solidFill>
                <a:latin typeface="Aptos" panose="020B0004020202020204" pitchFamily="34" charset="0"/>
              </a:rPr>
              <a:t>Samen opleiden?</a:t>
            </a:r>
          </a:p>
        </p:txBody>
      </p:sp>
      <p:sp>
        <p:nvSpPr>
          <p:cNvPr id="6" name="Tijdelijke aanduiding voor inhoud 10">
            <a:extLst>
              <a:ext uri="{FF2B5EF4-FFF2-40B4-BE49-F238E27FC236}">
                <a16:creationId xmlns:a16="http://schemas.microsoft.com/office/drawing/2014/main" id="{C74939BD-AD25-2AF7-CC4F-0C978DF1C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3271" y="1825625"/>
            <a:ext cx="10515600" cy="43513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nl-NL" sz="2400" dirty="0">
              <a:effectLst/>
              <a:latin typeface="Aptos" panose="020B0004020202020204" pitchFamily="34" charset="0"/>
            </a:endParaRPr>
          </a:p>
          <a:p>
            <a:pPr>
              <a:buFont typeface="Wingdings" pitchFamily="2" charset="2"/>
              <a:buChar char="§"/>
            </a:pPr>
            <a:endParaRPr lang="nl-NL" sz="2400" dirty="0">
              <a:latin typeface="Aptos" panose="020B0004020202020204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nl-NL" sz="2400" dirty="0">
                <a:effectLst/>
                <a:latin typeface="Aptos" panose="020B0004020202020204" pitchFamily="34" charset="0"/>
              </a:rPr>
              <a:t>Welke kansen?</a:t>
            </a:r>
          </a:p>
          <a:p>
            <a:pPr>
              <a:buFont typeface="Wingdings" pitchFamily="2" charset="2"/>
              <a:buChar char="§"/>
            </a:pPr>
            <a:r>
              <a:rPr lang="nl-NL" sz="2400" dirty="0">
                <a:latin typeface="Aptos" panose="020B0004020202020204" pitchFamily="34" charset="0"/>
              </a:rPr>
              <a:t>Welke vragen? </a:t>
            </a:r>
            <a:endParaRPr lang="nl-NL" sz="2400" dirty="0">
              <a:effectLst/>
              <a:latin typeface="Aptos" panose="020B0004020202020204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nl-NL" sz="2400" dirty="0">
                <a:latin typeface="Aptos" panose="020B0004020202020204" pitchFamily="34" charset="0"/>
              </a:rPr>
              <a:t>Wat wil je graag meegeven?</a:t>
            </a:r>
            <a:endParaRPr lang="nl-NL" sz="2400" dirty="0">
              <a:effectLst/>
              <a:latin typeface="Aptos" panose="020B0004020202020204" pitchFamily="34" charset="0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F5ADA565-D397-85A5-AE37-499515F98803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419897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C2D7EC8E-697B-1BEC-2A1E-EC7F7A86F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113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C85AA-D5F2-CD40-408E-4BED13F77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ED23E1B-7E68-E244-F5C3-ED1452C0A5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017" t="1307" r="36043" b="11156"/>
          <a:stretch/>
        </p:blipFill>
        <p:spPr>
          <a:xfrm>
            <a:off x="-10524" y="1"/>
            <a:ext cx="5080066" cy="608274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B2CDCEC7-6EAA-75E6-353A-729BBECF5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3270" y="1010585"/>
            <a:ext cx="5740705" cy="589616"/>
          </a:xfrm>
        </p:spPr>
        <p:txBody>
          <a:bodyPr>
            <a:normAutofit fontScale="90000"/>
          </a:bodyPr>
          <a:lstStyle/>
          <a:p>
            <a:r>
              <a:rPr lang="nl-NL" sz="4800" b="1" dirty="0">
                <a:solidFill>
                  <a:srgbClr val="EA4E1B"/>
                </a:solidFill>
                <a:latin typeface="Aptos" panose="020B0004020202020204" pitchFamily="34" charset="0"/>
              </a:rPr>
              <a:t>Meedoen?</a:t>
            </a:r>
          </a:p>
        </p:txBody>
      </p:sp>
      <p:sp>
        <p:nvSpPr>
          <p:cNvPr id="6" name="Tijdelijke aanduiding voor inhoud 10">
            <a:extLst>
              <a:ext uri="{FF2B5EF4-FFF2-40B4-BE49-F238E27FC236}">
                <a16:creationId xmlns:a16="http://schemas.microsoft.com/office/drawing/2014/main" id="{204D07A4-72FB-3C7A-6395-A6A3B4A8F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3271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dirty="0">
                <a:effectLst/>
                <a:latin typeface="Aptos" panose="020B0004020202020204" pitchFamily="34" charset="0"/>
              </a:rPr>
              <a:t>Klankbordsessie: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nl-NL" sz="2400" dirty="0">
                <a:latin typeface="Aptos" panose="020B0004020202020204" pitchFamily="34" charset="0"/>
              </a:rPr>
              <a:t>Dinsdag 6 mei 16.00 uur – 17.00 uur </a:t>
            </a:r>
            <a:endParaRPr lang="nl-NL" sz="2400" dirty="0">
              <a:effectLst/>
              <a:latin typeface="Aptos" panose="020B0004020202020204" pitchFamily="34" charset="0"/>
            </a:endParaRPr>
          </a:p>
          <a:p>
            <a:pPr marL="0" indent="0">
              <a:buNone/>
            </a:pPr>
            <a:endParaRPr lang="nl-NL" sz="2400" dirty="0"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nl-NL" sz="2400" dirty="0">
                <a:effectLst/>
                <a:latin typeface="Aptos" panose="020B0004020202020204" pitchFamily="34" charset="0"/>
              </a:rPr>
              <a:t>Ontwikkelteam herzien curriculum deeltijd </a:t>
            </a:r>
          </a:p>
          <a:p>
            <a:pPr marL="0" indent="0">
              <a:buNone/>
            </a:pPr>
            <a:r>
              <a:rPr lang="nl-NL" sz="2400" dirty="0">
                <a:effectLst/>
                <a:latin typeface="Aptos" panose="020B0004020202020204" pitchFamily="34" charset="0"/>
              </a:rPr>
              <a:t>(en </a:t>
            </a:r>
            <a:r>
              <a:rPr lang="nl-NL" sz="2400" dirty="0" err="1">
                <a:effectLst/>
                <a:latin typeface="Aptos" panose="020B0004020202020204" pitchFamily="34" charset="0"/>
              </a:rPr>
              <a:t>Ad-PEP</a:t>
            </a:r>
            <a:r>
              <a:rPr lang="nl-NL" sz="2400" dirty="0">
                <a:effectLst/>
                <a:latin typeface="Aptos" panose="020B0004020202020204" pitchFamily="34" charset="0"/>
              </a:rPr>
              <a:t>):</a:t>
            </a:r>
          </a:p>
          <a:p>
            <a:pPr>
              <a:buFont typeface="Wingdings" pitchFamily="2" charset="2"/>
              <a:buChar char="§"/>
            </a:pPr>
            <a:r>
              <a:rPr lang="nl-NL" sz="2400" dirty="0">
                <a:effectLst/>
                <a:latin typeface="Aptos" panose="020B0004020202020204" pitchFamily="34" charset="0"/>
              </a:rPr>
              <a:t>Vrijdag 23 mei 9.30 uur – 16.30 uur</a:t>
            </a:r>
          </a:p>
          <a:p>
            <a:pPr>
              <a:buFont typeface="Wingdings" pitchFamily="2" charset="2"/>
              <a:buChar char="§"/>
            </a:pPr>
            <a:r>
              <a:rPr lang="nl-NL" sz="2400" dirty="0">
                <a:latin typeface="Aptos" panose="020B0004020202020204" pitchFamily="34" charset="0"/>
              </a:rPr>
              <a:t>s</a:t>
            </a:r>
            <a:r>
              <a:rPr lang="nl-NL" sz="2400" dirty="0">
                <a:effectLst/>
                <a:latin typeface="Aptos" panose="020B0004020202020204" pitchFamily="34" charset="0"/>
              </a:rPr>
              <a:t>eptember/oktober</a:t>
            </a:r>
          </a:p>
          <a:p>
            <a:pPr>
              <a:buFont typeface="Wingdings" pitchFamily="2" charset="2"/>
              <a:buChar char="§"/>
            </a:pPr>
            <a:endParaRPr lang="nl-NL" sz="2400" dirty="0">
              <a:effectLst/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nl-NL" sz="2000" dirty="0">
                <a:effectLst/>
                <a:latin typeface="Aptos" panose="020B0004020202020204" pitchFamily="34" charset="0"/>
              </a:rPr>
              <a:t>Bij interesse mail naar n.leijendekkers@hsmarnix.nl </a:t>
            </a:r>
          </a:p>
          <a:p>
            <a:pPr>
              <a:buFont typeface="Wingdings" pitchFamily="2" charset="2"/>
              <a:buChar char="§"/>
            </a:pPr>
            <a:endParaRPr lang="nl-NL" sz="2400" dirty="0">
              <a:effectLst/>
              <a:latin typeface="Aptos" panose="020B0004020202020204" pitchFamily="34" charset="0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83DD0F95-81FA-BB94-03BD-09996D699539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419897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B220A4B-8440-F1EF-CB7B-B39106DC6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59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4AC669C9-EA6F-58F0-140A-8F3E1BC2C2D8}"/>
              </a:ext>
            </a:extLst>
          </p:cNvPr>
          <p:cNvSpPr/>
          <p:nvPr/>
        </p:nvSpPr>
        <p:spPr>
          <a:xfrm>
            <a:off x="-1" y="0"/>
            <a:ext cx="12192001" cy="6647748"/>
          </a:xfrm>
          <a:prstGeom prst="rect">
            <a:avLst/>
          </a:prstGeom>
          <a:solidFill>
            <a:srgbClr val="EA4E1B"/>
          </a:solidFill>
          <a:ln>
            <a:solidFill>
              <a:srgbClr val="E8D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5DE1C2AA-49DB-50BF-ECAC-5F0A1E2A50E4}"/>
              </a:ext>
            </a:extLst>
          </p:cNvPr>
          <p:cNvSpPr/>
          <p:nvPr/>
        </p:nvSpPr>
        <p:spPr>
          <a:xfrm>
            <a:off x="0" y="6082748"/>
            <a:ext cx="12192000" cy="775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EDA105E-BA16-FDC3-06A8-079439E16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583144"/>
            <a:ext cx="10515600" cy="1325563"/>
          </a:xfrm>
        </p:spPr>
        <p:txBody>
          <a:bodyPr>
            <a:noAutofit/>
          </a:bodyPr>
          <a:lstStyle/>
          <a:p>
            <a:pPr algn="ctr">
              <a:lnSpc>
                <a:spcPts val="7040"/>
              </a:lnSpc>
            </a:pPr>
            <a:r>
              <a:rPr lang="nl-NL" sz="7200" b="1" dirty="0">
                <a:solidFill>
                  <a:schemeClr val="bg1"/>
                </a:solidFill>
                <a:effectLst/>
                <a:latin typeface="Aptos" panose="020B0004020202020204" pitchFamily="34" charset="0"/>
              </a:rPr>
              <a:t>Bedankt voor </a:t>
            </a:r>
            <a:br>
              <a:rPr lang="nl-NL" sz="7200" b="1" dirty="0">
                <a:solidFill>
                  <a:schemeClr val="bg1"/>
                </a:solidFill>
                <a:effectLst/>
                <a:latin typeface="Aptos" panose="020B0004020202020204" pitchFamily="34" charset="0"/>
              </a:rPr>
            </a:br>
            <a:r>
              <a:rPr lang="nl-NL" sz="7200" b="1" dirty="0">
                <a:solidFill>
                  <a:schemeClr val="bg1"/>
                </a:solidFill>
                <a:effectLst/>
                <a:latin typeface="Aptos" panose="020B0004020202020204" pitchFamily="34" charset="0"/>
              </a:rPr>
              <a:t>uw aanwezigheid!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86720EEF-4A2F-BC37-E920-6FFED2A3A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25" y="5751871"/>
            <a:ext cx="12202525" cy="1097946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5146068E-B515-4BCC-4030-ABB8A2875F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6406" y="5889749"/>
            <a:ext cx="3308662" cy="71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310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AF6E3-D4C5-BEDA-96D1-C47D557CCA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B5987EBC-CE70-0367-6C23-B45A2202B0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017" t="1307" r="36043" b="11156"/>
          <a:stretch/>
        </p:blipFill>
        <p:spPr>
          <a:xfrm>
            <a:off x="-10524" y="1"/>
            <a:ext cx="5080066" cy="608274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7FD3F42F-E555-513D-DD34-B4F5DE6E0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8719" y="2658632"/>
            <a:ext cx="6418730" cy="589616"/>
          </a:xfrm>
        </p:spPr>
        <p:txBody>
          <a:bodyPr>
            <a:normAutofit fontScale="90000"/>
          </a:bodyPr>
          <a:lstStyle/>
          <a:p>
            <a:r>
              <a:rPr lang="nl-NL" sz="4800" b="1" dirty="0">
                <a:solidFill>
                  <a:srgbClr val="EA4E1B"/>
                </a:solidFill>
                <a:latin typeface="Aptos" panose="020B0004020202020204" pitchFamily="34" charset="0"/>
              </a:rPr>
              <a:t>Waarom deze workshop?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6AFD664-E6B1-8D03-1312-E94A73B2E2C0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419897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6D3146B4-3D9E-25D4-DCAE-A42D1FCD6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183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B345E58-BC19-645F-164E-D1074C7C08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017" t="1307" r="36043" b="11156"/>
          <a:stretch/>
        </p:blipFill>
        <p:spPr>
          <a:xfrm>
            <a:off x="-10524" y="1"/>
            <a:ext cx="5080066" cy="608274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7D04227-6D8D-41E4-B0E8-B0EF06267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3270" y="1010585"/>
            <a:ext cx="5740705" cy="589616"/>
          </a:xfrm>
        </p:spPr>
        <p:txBody>
          <a:bodyPr>
            <a:normAutofit fontScale="90000"/>
          </a:bodyPr>
          <a:lstStyle/>
          <a:p>
            <a:r>
              <a:rPr lang="nl-NL" sz="4800" b="1" dirty="0">
                <a:solidFill>
                  <a:srgbClr val="EA4E1B"/>
                </a:solidFill>
                <a:latin typeface="Aptos" panose="020B0004020202020204" pitchFamily="34" charset="0"/>
              </a:rPr>
              <a:t>Duurzaam maatwerk</a:t>
            </a:r>
          </a:p>
        </p:txBody>
      </p:sp>
      <p:sp>
        <p:nvSpPr>
          <p:cNvPr id="6" name="Tijdelijke aanduiding voor inhoud 10">
            <a:extLst>
              <a:ext uri="{FF2B5EF4-FFF2-40B4-BE49-F238E27FC236}">
                <a16:creationId xmlns:a16="http://schemas.microsoft.com/office/drawing/2014/main" id="{57265A58-02D8-09CD-E637-EA81077A5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3271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b="1" dirty="0"/>
              <a:t>Aanleiding:</a:t>
            </a:r>
          </a:p>
          <a:p>
            <a:pPr marL="0" indent="0">
              <a:buNone/>
            </a:pPr>
            <a:endParaRPr lang="nl-NL" sz="2000" b="1" dirty="0"/>
          </a:p>
          <a:p>
            <a:pPr>
              <a:buNone/>
            </a:pPr>
            <a:r>
              <a:rPr lang="nl-NL" sz="2000" b="0" dirty="0"/>
              <a:t>Landelijk</a:t>
            </a:r>
            <a:r>
              <a:rPr lang="nl-NL" sz="2000" dirty="0"/>
              <a:t>	</a:t>
            </a:r>
            <a:r>
              <a:rPr lang="nl-NL" sz="2000" b="0" dirty="0"/>
              <a:t>Bestuursakkoord (VH) </a:t>
            </a:r>
          </a:p>
          <a:p>
            <a:pPr>
              <a:buNone/>
            </a:pPr>
            <a:r>
              <a:rPr lang="nl-NL" sz="2000" dirty="0"/>
              <a:t>			Wet leeruitkomsten (OCW)</a:t>
            </a:r>
            <a:endParaRPr lang="nl-NL" sz="2000" b="0" dirty="0"/>
          </a:p>
          <a:p>
            <a:pPr>
              <a:buNone/>
            </a:pPr>
            <a:r>
              <a:rPr lang="nl-NL" sz="2000" b="0" dirty="0"/>
              <a:t>Instelling	Strategische Koers</a:t>
            </a:r>
          </a:p>
          <a:p>
            <a:pPr>
              <a:buNone/>
            </a:pPr>
            <a:r>
              <a:rPr lang="nl-NL" sz="2000" b="0" dirty="0"/>
              <a:t>Maatschappelijk	Lerarentekort</a:t>
            </a:r>
          </a:p>
          <a:p>
            <a:pPr>
              <a:buNone/>
            </a:pPr>
            <a:r>
              <a:rPr lang="nl-NL" sz="2000" b="0" dirty="0"/>
              <a:t>Duurzaam	Andere leercultuur </a:t>
            </a:r>
          </a:p>
          <a:p>
            <a:pPr>
              <a:buNone/>
            </a:pPr>
            <a:r>
              <a:rPr lang="nl-NL" sz="2000" b="0" dirty="0"/>
              <a:t>			Kijken naar opleidingscurricula (LLO)</a:t>
            </a:r>
          </a:p>
          <a:p>
            <a:pPr>
              <a:buNone/>
            </a:pPr>
            <a:r>
              <a:rPr lang="nl-NL" sz="2000" dirty="0"/>
              <a:t>			Samen Opleiden</a:t>
            </a:r>
            <a:endParaRPr lang="nl-NL" sz="2000" b="0" dirty="0"/>
          </a:p>
          <a:p>
            <a:pPr>
              <a:buFont typeface="Wingdings" pitchFamily="2" charset="2"/>
              <a:buChar char="§"/>
            </a:pPr>
            <a:endParaRPr lang="nl-NL" sz="2400" dirty="0">
              <a:effectLst/>
              <a:latin typeface="Aptos" panose="020B0004020202020204" pitchFamily="34" charset="0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56867596-8DF9-BC97-5545-C38FBBDB491E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419897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7092AD23-BDBA-89E1-8B7F-6230F36140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637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08556-D0C1-9AF7-5A78-9E3253A60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65A49AC7-B572-BFB8-BB90-BD6022EBFB55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197533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C9F22510-9207-D07E-8B83-7BFCDBC57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2E38A443-9682-1513-8685-3A7C57A08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151" y="162135"/>
            <a:ext cx="8825519" cy="609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55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664B20-00E2-1115-940E-D70D7B331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010585"/>
            <a:ext cx="9537071" cy="589616"/>
          </a:xfrm>
        </p:spPr>
        <p:txBody>
          <a:bodyPr>
            <a:normAutofit fontScale="90000"/>
          </a:bodyPr>
          <a:lstStyle/>
          <a:p>
            <a:r>
              <a:rPr lang="nl-NL" sz="4800" b="1" dirty="0">
                <a:solidFill>
                  <a:srgbClr val="EA4E1B"/>
                </a:solidFill>
                <a:latin typeface="Aptos" panose="020B0004020202020204" pitchFamily="34" charset="0"/>
              </a:rPr>
              <a:t>Wat willen we: waartoe doen we dit?</a:t>
            </a:r>
          </a:p>
        </p:txBody>
      </p:sp>
      <p:sp>
        <p:nvSpPr>
          <p:cNvPr id="11" name="Tijdelijke aanduiding voor inhoud 10">
            <a:extLst>
              <a:ext uri="{FF2B5EF4-FFF2-40B4-BE49-F238E27FC236}">
                <a16:creationId xmlns:a16="http://schemas.microsoft.com/office/drawing/2014/main" id="{0F9B627C-528A-2588-B6F2-7EDF4E3C41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sz="2400" dirty="0">
                <a:effectLst/>
                <a:latin typeface="Aptos" panose="020B0004020202020204" pitchFamily="34" charset="0"/>
              </a:rPr>
              <a:t>Missie: </a:t>
            </a:r>
          </a:p>
          <a:p>
            <a:pPr marL="0" indent="0">
              <a:buNone/>
            </a:pPr>
            <a:r>
              <a:rPr lang="nl-NL" sz="2400" dirty="0">
                <a:effectLst/>
                <a:latin typeface="Aptos" panose="020B0004020202020204" pitchFamily="34" charset="0"/>
              </a:rPr>
              <a:t>Flexibilisering is </a:t>
            </a:r>
            <a:r>
              <a:rPr lang="nl-NL" sz="2400" i="1" dirty="0">
                <a:effectLst/>
                <a:latin typeface="Aptos" panose="020B0004020202020204" pitchFamily="34" charset="0"/>
              </a:rPr>
              <a:t>een manier </a:t>
            </a:r>
            <a:r>
              <a:rPr lang="nl-NL" sz="2400" dirty="0">
                <a:effectLst/>
                <a:latin typeface="Aptos" panose="020B0004020202020204" pitchFamily="34" charset="0"/>
              </a:rPr>
              <a:t>om een inclusief en divers scholings- en opleidingsaanbod te realiseren, dat </a:t>
            </a:r>
            <a:r>
              <a:rPr lang="nl-NL" sz="2400" i="1" dirty="0">
                <a:effectLst/>
                <a:latin typeface="Aptos" panose="020B0004020202020204" pitchFamily="34" charset="0"/>
              </a:rPr>
              <a:t>meer recht kan doen </a:t>
            </a:r>
            <a:r>
              <a:rPr lang="nl-NL" sz="2400" dirty="0">
                <a:effectLst/>
                <a:latin typeface="Aptos" panose="020B0004020202020204" pitchFamily="34" charset="0"/>
              </a:rPr>
              <a:t>aan verschillen van studenten en bijdraagt aan een leven lang ontwikkelen. </a:t>
            </a:r>
          </a:p>
          <a:p>
            <a:pPr marL="0" indent="0">
              <a:buNone/>
            </a:pPr>
            <a:endParaRPr lang="nl-NL" sz="2400" dirty="0">
              <a:effectLst/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nl-NL" sz="2400" dirty="0">
                <a:effectLst/>
                <a:latin typeface="Aptos" panose="020B0004020202020204" pitchFamily="34" charset="0"/>
              </a:rPr>
              <a:t>Visie: </a:t>
            </a:r>
          </a:p>
          <a:p>
            <a:r>
              <a:rPr lang="nl-NL" sz="2400" dirty="0">
                <a:effectLst/>
                <a:latin typeface="Aptos" panose="020B0004020202020204" pitchFamily="34" charset="0"/>
              </a:rPr>
              <a:t>We bieden een divers en inclusief onderwijsaanbod aan, dat recht doet aan de doelen van ons onderwijs, de lerende en het werkveld. </a:t>
            </a:r>
          </a:p>
          <a:p>
            <a:r>
              <a:rPr lang="nl-NL" sz="2400" dirty="0">
                <a:effectLst/>
                <a:latin typeface="Aptos" panose="020B0004020202020204" pitchFamily="34" charset="0"/>
              </a:rPr>
              <a:t>We sluiten met ons curriculum aan op de gehanteerde opleidingsdidactiek, die is toegespitst op de kenmerken en behoeften van de lerende. </a:t>
            </a:r>
          </a:p>
          <a:p>
            <a:r>
              <a:rPr lang="nl-NL" sz="2400" dirty="0">
                <a:effectLst/>
                <a:latin typeface="Aptos" panose="020B0004020202020204" pitchFamily="34" charset="0"/>
              </a:rPr>
              <a:t>We houden bij het ontwerpen van passende leertrajecten rekening met studeerbaarheid, werkbaarheid én organiseerbaarheid. </a:t>
            </a:r>
          </a:p>
          <a:p>
            <a:pPr marL="0" indent="0">
              <a:buNone/>
            </a:pPr>
            <a:endParaRPr lang="nl-NL" sz="2400" dirty="0">
              <a:effectLst/>
              <a:latin typeface="Aptos" panose="020B0004020202020204" pitchFamily="34" charset="0"/>
            </a:endParaRP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50FF6326-5469-D8A2-7614-CB8F93C33CE5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197533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71FC87DE-A616-298B-FA84-D29028C1D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391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ED5D3-68A6-68C1-DD65-27929F453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866FB5-F512-6071-312D-3A82101AB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b="1" dirty="0">
                <a:solidFill>
                  <a:srgbClr val="EA4E1B"/>
                </a:solidFill>
                <a:latin typeface="Aptos" panose="020B0004020202020204" pitchFamily="34" charset="0"/>
              </a:rPr>
              <a:t>Werken met leeruitkomsten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85CE97F-C8CC-732E-918F-97BDC91607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Leeruitkomsten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0B6AEDC-AE65-2E92-7D47-0ECE8B83B51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nl-NL" sz="1800" dirty="0"/>
              <a:t>Leeruitkomsten zijn datgene wat een student moet weten, begrijpen of toepassen na een leerperiode (NVAO, 2019). </a:t>
            </a:r>
          </a:p>
          <a:p>
            <a:r>
              <a:rPr lang="nl-NL" sz="1800" dirty="0"/>
              <a:t>Het is een het meetbare </a:t>
            </a:r>
            <a:r>
              <a:rPr lang="nl-NL" sz="1800" b="1" u="sng" dirty="0"/>
              <a:t>resultaat</a:t>
            </a:r>
            <a:r>
              <a:rPr lang="nl-NL" sz="1800" dirty="0"/>
              <a:t> van de leerresultaten, oftewel de competentie/bekwaamheidseisen (eindkwalificaties).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DBD1519-7C65-1B3B-8341-BC7CBFE200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/>
              <a:t>Voordelen? 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EC47B8E-77C0-5A89-9F1D-B2298CD4478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nl-NL" sz="1800" dirty="0"/>
              <a:t>Door de opzet van leeruitkomsten wordt ruimte geboden aan flexibilisering: doordat het gaat over het aantonen van iets, gaat het om het resultaat en niet de weg er naartoe. </a:t>
            </a:r>
          </a:p>
          <a:p>
            <a:r>
              <a:rPr lang="nl-NL" sz="1800" dirty="0"/>
              <a:t>Zo ontstaat er ruimte om studenten op andere momenten en manieren aan te tonen dat zij iets weten, begrijpen of toepassen.</a:t>
            </a:r>
          </a:p>
          <a:p>
            <a:r>
              <a:rPr lang="nl-NL" sz="1800" dirty="0"/>
              <a:t>De focus verschuift van toetsing als doel naar toetsing als middel: je wilt dat studenten de leeruitkomsten oftewel hun gedrag aantonen en bijvoorbeeld niet het perfecte verslag maken.</a:t>
            </a:r>
          </a:p>
          <a:p>
            <a:r>
              <a:rPr lang="nl-NL" sz="1800" dirty="0"/>
              <a:t>Leerwegonafhankelijk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CCF32E3E-358E-9757-A694-C16B0810117A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197533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E7F4D7E9-64BC-C511-5C3F-E749B992D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59BE26C6-21A8-B26A-0438-9478D623B808}"/>
              </a:ext>
            </a:extLst>
          </p:cNvPr>
          <p:cNvSpPr txBox="1"/>
          <p:nvPr/>
        </p:nvSpPr>
        <p:spPr>
          <a:xfrm rot="556519">
            <a:off x="411686" y="5553308"/>
            <a:ext cx="6817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FF0000"/>
                </a:solidFill>
              </a:rPr>
              <a:t>Zie ook blog in recente nieuwsbrief POO van Miranda Timmermans</a:t>
            </a:r>
          </a:p>
        </p:txBody>
      </p:sp>
    </p:spTree>
    <p:extLst>
      <p:ext uri="{BB962C8B-B14F-4D97-AF65-F5344CB8AC3E}">
        <p14:creationId xmlns:p14="http://schemas.microsoft.com/office/powerpoint/2010/main" val="41540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257AD-96CB-70CB-ED34-C3AA2AE78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472031-F84B-5CB6-3637-72F360980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b="1" dirty="0">
                <a:solidFill>
                  <a:srgbClr val="EA4E1B"/>
                </a:solidFill>
                <a:latin typeface="Aptos" panose="020B0004020202020204" pitchFamily="34" charset="0"/>
              </a:rPr>
              <a:t>Brede intake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0A6DDB-7075-544F-5C94-419BBFE623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ea typeface="Calibri"/>
                <a:cs typeface="Calibri"/>
              </a:rPr>
              <a:t>Recht doen aan wat de student meebrengt:  </a:t>
            </a:r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9DBE4DF-9070-2BBC-D8DF-8D9A37B5A63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ea typeface="Calibri"/>
                <a:cs typeface="Calibri"/>
              </a:rPr>
              <a:t>Passende deeltijd routes</a:t>
            </a:r>
          </a:p>
          <a:p>
            <a:r>
              <a:rPr lang="nl-NL" dirty="0">
                <a:ea typeface="Calibri"/>
                <a:cs typeface="Calibri"/>
              </a:rPr>
              <a:t>Eerder verworven competenties</a:t>
            </a:r>
          </a:p>
          <a:p>
            <a:r>
              <a:rPr lang="nl-NL" dirty="0">
                <a:ea typeface="Calibri"/>
                <a:cs typeface="Calibri"/>
              </a:rPr>
              <a:t>Werken met EVC-intakes en assessments </a:t>
            </a:r>
            <a:r>
              <a:rPr lang="nl-NL" dirty="0" err="1">
                <a:ea typeface="Calibri"/>
                <a:cs typeface="Calibri"/>
              </a:rPr>
              <a:t>a.d.h.v</a:t>
            </a:r>
            <a:r>
              <a:rPr lang="nl-NL" dirty="0">
                <a:ea typeface="Calibri"/>
                <a:cs typeface="Calibri"/>
              </a:rPr>
              <a:t> portfolio's </a:t>
            </a:r>
          </a:p>
          <a:p>
            <a:endParaRPr lang="nl-NL" dirty="0">
              <a:ea typeface="Calibri"/>
              <a:cs typeface="Calibri"/>
            </a:endParaRP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51FE78F-826C-D82F-1368-A824D596532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>
                <a:ea typeface="Calibri"/>
                <a:cs typeface="Calibri"/>
              </a:rPr>
              <a:t>Eerder verworven kwalificaties</a:t>
            </a:r>
          </a:p>
          <a:p>
            <a:r>
              <a:rPr lang="nl-NL">
                <a:ea typeface="Calibri"/>
                <a:cs typeface="Calibri"/>
              </a:rPr>
              <a:t>De kern van opleidingen bij de Marnix – leren in verbinding</a:t>
            </a:r>
          </a:p>
          <a:p>
            <a:r>
              <a:rPr lang="nl-NL">
                <a:ea typeface="Calibri"/>
                <a:cs typeface="Calibri"/>
              </a:rPr>
              <a:t>Intakes bij de opleiding</a:t>
            </a:r>
          </a:p>
          <a:p>
            <a:endParaRPr lang="nl-NL">
              <a:ea typeface="Calibri"/>
              <a:cs typeface="Calibri"/>
            </a:endParaRPr>
          </a:p>
          <a:p>
            <a:endParaRPr lang="nl-NL">
              <a:ea typeface="Calibri"/>
              <a:cs typeface="Calibri"/>
            </a:endParaRPr>
          </a:p>
          <a:p>
            <a:pPr marL="0" indent="0">
              <a:buNone/>
            </a:pPr>
            <a:r>
              <a:rPr lang="nl-NL">
                <a:ea typeface="Calibri"/>
                <a:cs typeface="Calibri"/>
                <a:hlinkClick r:id="rId2"/>
              </a:rPr>
              <a:t>     Instroom@hsmarnix.nl</a:t>
            </a:r>
            <a:r>
              <a:rPr lang="nl-NL">
                <a:ea typeface="Calibri"/>
                <a:cs typeface="Calibri"/>
              </a:rPr>
              <a:t> 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4F70354F-296E-90BF-FB77-C1CC7E15E547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197533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6D7954B1-C17C-D503-FCF9-ACB9D153A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9AC4091-CD37-F9EA-7251-F83356694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Wat </a:t>
            </a:r>
            <a:r>
              <a:rPr lang="en-US" err="1">
                <a:ea typeface="Calibri"/>
                <a:cs typeface="Calibri"/>
              </a:rPr>
              <a:t>blijft</a:t>
            </a:r>
            <a:r>
              <a:rPr lang="en-US">
                <a:ea typeface="Calibri"/>
                <a:cs typeface="Calibri"/>
              </a:rPr>
              <a:t>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736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6C3361B2-5A52-3892-4B22-F58C8D659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5141" y="681037"/>
            <a:ext cx="3881718" cy="589616"/>
          </a:xfrm>
        </p:spPr>
        <p:txBody>
          <a:bodyPr>
            <a:normAutofit fontScale="90000"/>
          </a:bodyPr>
          <a:lstStyle/>
          <a:p>
            <a:pPr algn="ctr"/>
            <a:r>
              <a:rPr lang="nl-NL" sz="4800" b="1" dirty="0">
                <a:solidFill>
                  <a:srgbClr val="EA4E1B"/>
                </a:solidFill>
                <a:latin typeface="Aptos" panose="020B0004020202020204" pitchFamily="34" charset="0"/>
              </a:rPr>
              <a:t>Twee sporen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2816434A-B2A5-47D0-B606-422DFD73BBA7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061731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D589F526-F920-D90E-42E1-FF7AE0463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58165477-77FF-2342-540E-6ABEDBD0C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577" y="1609184"/>
            <a:ext cx="5486876" cy="363962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5F26A00-9693-146E-CC6C-286DA7A69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548" y="1609184"/>
            <a:ext cx="5486876" cy="3639627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70E1B295-00BE-1883-307D-93E7AB70D786}"/>
              </a:ext>
            </a:extLst>
          </p:cNvPr>
          <p:cNvSpPr txBox="1"/>
          <p:nvPr/>
        </p:nvSpPr>
        <p:spPr>
          <a:xfrm>
            <a:off x="-262550" y="5310343"/>
            <a:ext cx="548482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dirty="0"/>
              <a:t>	</a:t>
            </a:r>
            <a:r>
              <a:rPr lang="nl-NL" dirty="0">
                <a:solidFill>
                  <a:srgbClr val="C00000"/>
                </a:solidFill>
              </a:rPr>
              <a:t>	Resultaat gezamenlijk vastgesteld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9E5339B7-FEAE-E16A-C52B-572E0597FCC5}"/>
              </a:ext>
            </a:extLst>
          </p:cNvPr>
          <p:cNvSpPr txBox="1"/>
          <p:nvPr/>
        </p:nvSpPr>
        <p:spPr>
          <a:xfrm>
            <a:off x="7119077" y="5248811"/>
            <a:ext cx="447630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dirty="0">
                <a:solidFill>
                  <a:srgbClr val="C00000"/>
                </a:solidFill>
              </a:rPr>
              <a:t>Blijvende dialoog</a:t>
            </a:r>
          </a:p>
        </p:txBody>
      </p:sp>
    </p:spTree>
    <p:extLst>
      <p:ext uri="{BB962C8B-B14F-4D97-AF65-F5344CB8AC3E}">
        <p14:creationId xmlns:p14="http://schemas.microsoft.com/office/powerpoint/2010/main" val="1016713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DA105E-BA16-FDC3-06A8-079439E16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solidFill>
                  <a:srgbClr val="EA4E1B"/>
                </a:solidFill>
                <a:effectLst/>
                <a:latin typeface="Aptos" panose="020B0004020202020204" pitchFamily="34" charset="0"/>
              </a:rPr>
              <a:t>Draagvlak: onderbouwde keuzes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4872B89-21D2-EAFC-71EB-4949C8C057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Commissie en lijn instelling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5D9C2AE-2073-3618-F22A-FB7C824F77F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sz="2200" dirty="0"/>
              <a:t>Commissies: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200" b="0" dirty="0"/>
              <a:t>OC: instemming leeruitkomsten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200" b="0" dirty="0"/>
              <a:t>Curriculumcommissie/regisseurs</a:t>
            </a:r>
          </a:p>
          <a:p>
            <a:endParaRPr lang="nl-NL" sz="2200" dirty="0"/>
          </a:p>
          <a:p>
            <a:endParaRPr lang="nl-NL" sz="2200" dirty="0"/>
          </a:p>
          <a:p>
            <a:pPr>
              <a:buNone/>
            </a:pPr>
            <a:r>
              <a:rPr lang="nl-NL" sz="2200" dirty="0"/>
              <a:t>Lijn: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200" b="0" dirty="0"/>
              <a:t> Stuurgroep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200" b="0" dirty="0"/>
              <a:t>Teamleiders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200" b="0" dirty="0"/>
              <a:t>Onderwijslogistiek</a:t>
            </a:r>
          </a:p>
          <a:p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30B2A1EC-D55E-9F92-10E2-CE296B9607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/>
              <a:t>Belangrijke stakeholders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F242540D-7181-E07A-20A4-DC30110F2B2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sz="2200" dirty="0"/>
              <a:t>Opleiders: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200" b="0" dirty="0"/>
              <a:t>Projectgroepen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200" b="0" dirty="0"/>
              <a:t>Ontwikkelgroepen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200" b="0" dirty="0"/>
              <a:t>POO (klankbordsessies)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nl-NL" sz="2200" b="0" dirty="0"/>
          </a:p>
          <a:p>
            <a:pPr>
              <a:buNone/>
            </a:pPr>
            <a:r>
              <a:rPr lang="nl-NL" sz="2200" dirty="0"/>
              <a:t>Overige: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200" b="0" dirty="0"/>
              <a:t>Docententeams (teambijeenkomsten)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nl-NL" sz="2200" b="0" dirty="0"/>
              <a:t>Studenten (klankbordsessies)</a:t>
            </a:r>
          </a:p>
          <a:p>
            <a:endParaRPr lang="nl-NL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B752FFFD-980B-0043-2758-9FD4E8238EA1}"/>
              </a:ext>
            </a:extLst>
          </p:cNvPr>
          <p:cNvSpPr txBox="1">
            <a:spLocks/>
          </p:cNvSpPr>
          <p:nvPr/>
        </p:nvSpPr>
        <p:spPr>
          <a:xfrm>
            <a:off x="542364" y="6257645"/>
            <a:ext cx="5387656" cy="430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200" spc="300" dirty="0">
                <a:solidFill>
                  <a:srgbClr val="5A1C1D"/>
                </a:solidFill>
                <a:latin typeface="Aptos" panose="020B0004020202020204" pitchFamily="34" charset="0"/>
              </a:rPr>
              <a:t>Op weg naar duurzaam maatwerk</a:t>
            </a:r>
            <a:r>
              <a:rPr lang="nl-NL" sz="1200" spc="300" dirty="0">
                <a:solidFill>
                  <a:srgbClr val="5A1C1D"/>
                </a:solidFill>
                <a:effectLst/>
                <a:latin typeface="Aptos" panose="020B0004020202020204" pitchFamily="34" charset="0"/>
              </a:rPr>
              <a:t>| 9 april 2025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7EA1196-46FD-BBB0-ACC3-26C73016F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5281" y="6217304"/>
            <a:ext cx="1982168" cy="43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4776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b77cdb2-d043-49ef-964c-5f83165295b4">
      <Terms xmlns="http://schemas.microsoft.com/office/infopath/2007/PartnerControls"/>
    </lcf76f155ced4ddcb4097134ff3c332f>
    <TaxCatchAll xmlns="c79f7fc8-4be1-468e-8532-b0361ae864f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D5941979C92F4D85260E9F17E6EFC8" ma:contentTypeVersion="16" ma:contentTypeDescription="Een nieuw document maken." ma:contentTypeScope="" ma:versionID="f35b63cc42fc371b305bf3ea6b39f283">
  <xsd:schema xmlns:xsd="http://www.w3.org/2001/XMLSchema" xmlns:xs="http://www.w3.org/2001/XMLSchema" xmlns:p="http://schemas.microsoft.com/office/2006/metadata/properties" xmlns:ns2="cb77cdb2-d043-49ef-964c-5f83165295b4" xmlns:ns3="c79f7fc8-4be1-468e-8532-b0361ae864ff" targetNamespace="http://schemas.microsoft.com/office/2006/metadata/properties" ma:root="true" ma:fieldsID="3cbd9f234ac125d56b54dc7abeba4124" ns2:_="" ns3:_="">
    <xsd:import namespace="cb77cdb2-d043-49ef-964c-5f83165295b4"/>
    <xsd:import namespace="c79f7fc8-4be1-468e-8532-b0361ae864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SearchProperties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77cdb2-d043-49ef-964c-5f83165295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Afbeeldingtags" ma:readOnly="false" ma:fieldId="{5cf76f15-5ced-4ddc-b409-7134ff3c332f}" ma:taxonomyMulti="true" ma:sspId="8fae4888-539b-421a-988d-82a1b1fdd0b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9f7fc8-4be1-468e-8532-b0361ae864f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8de83920-75bc-4666-9615-e5e2aa8a7bd0}" ma:internalName="TaxCatchAll" ma:showField="CatchAllData" ma:web="c79f7fc8-4be1-468e-8532-b0361ae864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A61EF6-500E-4D89-B527-97691C107492}">
  <ds:schemaRefs>
    <ds:schemaRef ds:uri="http://schemas.microsoft.com/office/2006/metadata/properties"/>
    <ds:schemaRef ds:uri="http://schemas.microsoft.com/office/infopath/2007/PartnerControls"/>
    <ds:schemaRef ds:uri="87cdc4e7-3b8e-4aa3-bb67-3d665e607822"/>
  </ds:schemaRefs>
</ds:datastoreItem>
</file>

<file path=customXml/itemProps2.xml><?xml version="1.0" encoding="utf-8"?>
<ds:datastoreItem xmlns:ds="http://schemas.openxmlformats.org/officeDocument/2006/customXml" ds:itemID="{9771CE33-F3E2-4AD3-8FAD-9C6CA773D8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344969-D246-482E-A8BD-92371B646D2B}"/>
</file>

<file path=docProps/app.xml><?xml version="1.0" encoding="utf-8"?>
<Properties xmlns="http://schemas.openxmlformats.org/officeDocument/2006/extended-properties" xmlns:vt="http://schemas.openxmlformats.org/officeDocument/2006/docPropsVTypes">
  <TotalTime>1221</TotalTime>
  <Words>651</Words>
  <Application>Microsoft Office PowerPoint</Application>
  <PresentationFormat>Breedbeeld</PresentationFormat>
  <Paragraphs>103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20" baseType="lpstr">
      <vt:lpstr>Aptos</vt:lpstr>
      <vt:lpstr>Aptos SemiBold</vt:lpstr>
      <vt:lpstr>Arial</vt:lpstr>
      <vt:lpstr>Calibri</vt:lpstr>
      <vt:lpstr>Calibri Light</vt:lpstr>
      <vt:lpstr>Wingdings</vt:lpstr>
      <vt:lpstr>Kantoorthema</vt:lpstr>
      <vt:lpstr>PowerPoint-presentatie</vt:lpstr>
      <vt:lpstr>Waarom deze workshop?</vt:lpstr>
      <vt:lpstr>Duurzaam maatwerk</vt:lpstr>
      <vt:lpstr>PowerPoint-presentatie</vt:lpstr>
      <vt:lpstr>Wat willen we: waartoe doen we dit?</vt:lpstr>
      <vt:lpstr>Werken met leeruitkomsten</vt:lpstr>
      <vt:lpstr>Brede intake</vt:lpstr>
      <vt:lpstr>Twee sporen</vt:lpstr>
      <vt:lpstr>Draagvlak: onderbouwde keuzes</vt:lpstr>
      <vt:lpstr>Oefenen</vt:lpstr>
      <vt:lpstr>Samen opleiden?</vt:lpstr>
      <vt:lpstr>Meedoen?</vt:lpstr>
      <vt:lpstr>Bedankt voor  uw aanwezigheid!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Tineke van der Jagt</dc:creator>
  <cp:lastModifiedBy>Nancy Leijendekkers</cp:lastModifiedBy>
  <cp:revision>2</cp:revision>
  <dcterms:created xsi:type="dcterms:W3CDTF">2025-04-04T06:25:43Z</dcterms:created>
  <dcterms:modified xsi:type="dcterms:W3CDTF">2025-04-09T06:59:17Z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0x010100E7D5941979C92F4D85260E9F17E6EFC8</vt:lpwstr>
  </property>
  <property fmtid="{D5CDD505-2E9C-101B-9397-08002B2CF9AE}" pid="3" name="MediaServiceImageTags">
    <vt:lpwstr/>
  </property>
</Properties>
</file>