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58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4" r:id="rId18"/>
    <p:sldId id="293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296" r:id="rId2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9D89E-5BD9-BC72-008C-AB53CDF0E610}" v="2" dt="2023-02-16T12:49:19.482"/>
    <p1510:client id="{D4CF0646-6B02-4428-9EE7-A644F50C70A4}" v="195" dt="2023-01-19T14:39:45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22" autoAdjust="0"/>
    <p:restoredTop sz="96357" autoAdjust="0"/>
  </p:normalViewPr>
  <p:slideViewPr>
    <p:cSldViewPr snapToGrid="0">
      <p:cViewPr varScale="1">
        <p:scale>
          <a:sx n="58" d="100"/>
          <a:sy n="58" d="100"/>
        </p:scale>
        <p:origin x="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o Schaafsma" userId="78f0f977-ac03-4071-90f3-73484fc58d4a" providerId="ADAL" clId="{D4CF0646-6B02-4428-9EE7-A644F50C70A4}"/>
    <pc:docChg chg="undo custSel addSld modSld">
      <pc:chgData name="Theo Schaafsma" userId="78f0f977-ac03-4071-90f3-73484fc58d4a" providerId="ADAL" clId="{D4CF0646-6B02-4428-9EE7-A644F50C70A4}" dt="2023-01-19T14:39:45.527" v="984" actId="1076"/>
      <pc:docMkLst>
        <pc:docMk/>
      </pc:docMkLst>
      <pc:sldChg chg="modSp mod">
        <pc:chgData name="Theo Schaafsma" userId="78f0f977-ac03-4071-90f3-73484fc58d4a" providerId="ADAL" clId="{D4CF0646-6B02-4428-9EE7-A644F50C70A4}" dt="2023-01-16T10:55:21.698" v="103" actId="113"/>
        <pc:sldMkLst>
          <pc:docMk/>
          <pc:sldMk cId="3970994455" sldId="257"/>
        </pc:sldMkLst>
        <pc:graphicFrameChg chg="mod">
          <ac:chgData name="Theo Schaafsma" userId="78f0f977-ac03-4071-90f3-73484fc58d4a" providerId="ADAL" clId="{D4CF0646-6B02-4428-9EE7-A644F50C70A4}" dt="2023-01-16T10:55:21.698" v="103" actId="113"/>
          <ac:graphicFrameMkLst>
            <pc:docMk/>
            <pc:sldMk cId="3970994455" sldId="257"/>
            <ac:graphicFrameMk id="135" creationId="{C117B84B-DE9C-4AB3-B64C-FBAA6A9529E8}"/>
          </ac:graphicFrameMkLst>
        </pc:graphicFrameChg>
        <pc:picChg chg="mod">
          <ac:chgData name="Theo Schaafsma" userId="78f0f977-ac03-4071-90f3-73484fc58d4a" providerId="ADAL" clId="{D4CF0646-6B02-4428-9EE7-A644F50C70A4}" dt="2023-01-16T10:52:29.747" v="36" actId="14100"/>
          <ac:picMkLst>
            <pc:docMk/>
            <pc:sldMk cId="3970994455" sldId="257"/>
            <ac:picMk id="3" creationId="{36934871-5B28-435A-83E8-D72AA5CF05E3}"/>
          </ac:picMkLst>
        </pc:picChg>
      </pc:sldChg>
      <pc:sldChg chg="addSp delSp modSp add mod">
        <pc:chgData name="Theo Schaafsma" userId="78f0f977-ac03-4071-90f3-73484fc58d4a" providerId="ADAL" clId="{D4CF0646-6B02-4428-9EE7-A644F50C70A4}" dt="2023-01-19T13:50:41.780" v="380" actId="1076"/>
        <pc:sldMkLst>
          <pc:docMk/>
          <pc:sldMk cId="2714401714" sldId="297"/>
        </pc:sldMkLst>
        <pc:spChg chg="mod">
          <ac:chgData name="Theo Schaafsma" userId="78f0f977-ac03-4071-90f3-73484fc58d4a" providerId="ADAL" clId="{D4CF0646-6B02-4428-9EE7-A644F50C70A4}" dt="2023-01-19T13:47:07.605" v="357" actId="20577"/>
          <ac:spMkLst>
            <pc:docMk/>
            <pc:sldMk cId="2714401714" sldId="297"/>
            <ac:spMk id="3" creationId="{9B997754-7AEB-4EE3-86E1-34912D28A82B}"/>
          </ac:spMkLst>
        </pc:spChg>
        <pc:picChg chg="del">
          <ac:chgData name="Theo Schaafsma" userId="78f0f977-ac03-4071-90f3-73484fc58d4a" providerId="ADAL" clId="{D4CF0646-6B02-4428-9EE7-A644F50C70A4}" dt="2023-01-19T13:47:11.669" v="358" actId="478"/>
          <ac:picMkLst>
            <pc:docMk/>
            <pc:sldMk cId="2714401714" sldId="297"/>
            <ac:picMk id="4" creationId="{47682FAD-BCEB-47A5-898C-8E7CEE14A6DF}"/>
          </ac:picMkLst>
        </pc:picChg>
        <pc:picChg chg="del">
          <ac:chgData name="Theo Schaafsma" userId="78f0f977-ac03-4071-90f3-73484fc58d4a" providerId="ADAL" clId="{D4CF0646-6B02-4428-9EE7-A644F50C70A4}" dt="2023-01-19T13:49:34.838" v="368" actId="478"/>
          <ac:picMkLst>
            <pc:docMk/>
            <pc:sldMk cId="2714401714" sldId="297"/>
            <ac:picMk id="6" creationId="{4036FFC1-5308-443C-BD35-1E98192C6F00}"/>
          </ac:picMkLst>
        </pc:picChg>
        <pc:picChg chg="add mod">
          <ac:chgData name="Theo Schaafsma" userId="78f0f977-ac03-4071-90f3-73484fc58d4a" providerId="ADAL" clId="{D4CF0646-6B02-4428-9EE7-A644F50C70A4}" dt="2023-01-19T13:50:40.528" v="379" actId="1076"/>
          <ac:picMkLst>
            <pc:docMk/>
            <pc:sldMk cId="2714401714" sldId="297"/>
            <ac:picMk id="1026" creationId="{AA774C47-4763-679B-C73F-E675DAFB3F4D}"/>
          </ac:picMkLst>
        </pc:picChg>
        <pc:picChg chg="add mod">
          <ac:chgData name="Theo Schaafsma" userId="78f0f977-ac03-4071-90f3-73484fc58d4a" providerId="ADAL" clId="{D4CF0646-6B02-4428-9EE7-A644F50C70A4}" dt="2023-01-19T13:49:04.021" v="367" actId="1076"/>
          <ac:picMkLst>
            <pc:docMk/>
            <pc:sldMk cId="2714401714" sldId="297"/>
            <ac:picMk id="1028" creationId="{E062737E-396B-5C96-816C-248D8EC388E8}"/>
          </ac:picMkLst>
        </pc:picChg>
        <pc:picChg chg="add mod">
          <ac:chgData name="Theo Schaafsma" userId="78f0f977-ac03-4071-90f3-73484fc58d4a" providerId="ADAL" clId="{D4CF0646-6B02-4428-9EE7-A644F50C70A4}" dt="2023-01-19T13:49:48.515" v="373" actId="1076"/>
          <ac:picMkLst>
            <pc:docMk/>
            <pc:sldMk cId="2714401714" sldId="297"/>
            <ac:picMk id="1030" creationId="{945A8A26-2E98-13C1-7532-D24D76B62D8B}"/>
          </ac:picMkLst>
        </pc:picChg>
        <pc:picChg chg="add mod">
          <ac:chgData name="Theo Schaafsma" userId="78f0f977-ac03-4071-90f3-73484fc58d4a" providerId="ADAL" clId="{D4CF0646-6B02-4428-9EE7-A644F50C70A4}" dt="2023-01-19T13:50:41.780" v="380" actId="1076"/>
          <ac:picMkLst>
            <pc:docMk/>
            <pc:sldMk cId="2714401714" sldId="297"/>
            <ac:picMk id="1032" creationId="{0D7B1BE5-EE42-773D-16B0-7E1EF329D050}"/>
          </ac:picMkLst>
        </pc:picChg>
      </pc:sldChg>
      <pc:sldChg chg="addSp delSp modSp add mod">
        <pc:chgData name="Theo Schaafsma" userId="78f0f977-ac03-4071-90f3-73484fc58d4a" providerId="ADAL" clId="{D4CF0646-6B02-4428-9EE7-A644F50C70A4}" dt="2023-01-19T13:53:47.660" v="421" actId="14100"/>
        <pc:sldMkLst>
          <pc:docMk/>
          <pc:sldMk cId="1569761478" sldId="298"/>
        </pc:sldMkLst>
        <pc:spChg chg="mod">
          <ac:chgData name="Theo Schaafsma" userId="78f0f977-ac03-4071-90f3-73484fc58d4a" providerId="ADAL" clId="{D4CF0646-6B02-4428-9EE7-A644F50C70A4}" dt="2023-01-19T13:52:37.909" v="412" actId="20577"/>
          <ac:spMkLst>
            <pc:docMk/>
            <pc:sldMk cId="1569761478" sldId="298"/>
            <ac:spMk id="3" creationId="{9B997754-7AEB-4EE3-86E1-34912D28A82B}"/>
          </ac:spMkLst>
        </pc:spChg>
        <pc:picChg chg="del">
          <ac:chgData name="Theo Schaafsma" userId="78f0f977-ac03-4071-90f3-73484fc58d4a" providerId="ADAL" clId="{D4CF0646-6B02-4428-9EE7-A644F50C70A4}" dt="2023-01-19T13:50:54.714" v="381" actId="478"/>
          <ac:picMkLst>
            <pc:docMk/>
            <pc:sldMk cId="1569761478" sldId="298"/>
            <ac:picMk id="4" creationId="{47682FAD-BCEB-47A5-898C-8E7CEE14A6DF}"/>
          </ac:picMkLst>
        </pc:picChg>
        <pc:picChg chg="del">
          <ac:chgData name="Theo Schaafsma" userId="78f0f977-ac03-4071-90f3-73484fc58d4a" providerId="ADAL" clId="{D4CF0646-6B02-4428-9EE7-A644F50C70A4}" dt="2023-01-19T13:53:31.263" v="417" actId="478"/>
          <ac:picMkLst>
            <pc:docMk/>
            <pc:sldMk cId="1569761478" sldId="298"/>
            <ac:picMk id="6" creationId="{4036FFC1-5308-443C-BD35-1E98192C6F00}"/>
          </ac:picMkLst>
        </pc:picChg>
        <pc:picChg chg="add mod">
          <ac:chgData name="Theo Schaafsma" userId="78f0f977-ac03-4071-90f3-73484fc58d4a" providerId="ADAL" clId="{D4CF0646-6B02-4428-9EE7-A644F50C70A4}" dt="2023-01-19T13:51:23.473" v="386" actId="1076"/>
          <ac:picMkLst>
            <pc:docMk/>
            <pc:sldMk cId="1569761478" sldId="298"/>
            <ac:picMk id="2050" creationId="{CA16E4CF-C2FE-B7A7-B86F-C2CC0C17BA89}"/>
          </ac:picMkLst>
        </pc:picChg>
        <pc:picChg chg="add mod">
          <ac:chgData name="Theo Schaafsma" userId="78f0f977-ac03-4071-90f3-73484fc58d4a" providerId="ADAL" clId="{D4CF0646-6B02-4428-9EE7-A644F50C70A4}" dt="2023-01-19T13:53:27.256" v="416" actId="14100"/>
          <ac:picMkLst>
            <pc:docMk/>
            <pc:sldMk cId="1569761478" sldId="298"/>
            <ac:picMk id="2052" creationId="{75F6155C-C66A-C518-5B6D-96D3399C7242}"/>
          </ac:picMkLst>
        </pc:picChg>
        <pc:picChg chg="add mod">
          <ac:chgData name="Theo Schaafsma" userId="78f0f977-ac03-4071-90f3-73484fc58d4a" providerId="ADAL" clId="{D4CF0646-6B02-4428-9EE7-A644F50C70A4}" dt="2023-01-19T13:53:47.660" v="421" actId="14100"/>
          <ac:picMkLst>
            <pc:docMk/>
            <pc:sldMk cId="1569761478" sldId="298"/>
            <ac:picMk id="2054" creationId="{415A3237-084B-D8A8-11AE-FBE10DBCF6B8}"/>
          </ac:picMkLst>
        </pc:picChg>
      </pc:sldChg>
      <pc:sldChg chg="addSp delSp modSp add mod">
        <pc:chgData name="Theo Schaafsma" userId="78f0f977-ac03-4071-90f3-73484fc58d4a" providerId="ADAL" clId="{D4CF0646-6B02-4428-9EE7-A644F50C70A4}" dt="2023-01-19T13:58:28.791" v="554" actId="20577"/>
        <pc:sldMkLst>
          <pc:docMk/>
          <pc:sldMk cId="1509749682" sldId="299"/>
        </pc:sldMkLst>
        <pc:spChg chg="mod">
          <ac:chgData name="Theo Schaafsma" userId="78f0f977-ac03-4071-90f3-73484fc58d4a" providerId="ADAL" clId="{D4CF0646-6B02-4428-9EE7-A644F50C70A4}" dt="2023-01-19T13:58:28.791" v="554" actId="20577"/>
          <ac:spMkLst>
            <pc:docMk/>
            <pc:sldMk cId="1509749682" sldId="299"/>
            <ac:spMk id="3" creationId="{9B997754-7AEB-4EE3-86E1-34912D28A82B}"/>
          </ac:spMkLst>
        </pc:spChg>
        <pc:picChg chg="del">
          <ac:chgData name="Theo Schaafsma" userId="78f0f977-ac03-4071-90f3-73484fc58d4a" providerId="ADAL" clId="{D4CF0646-6B02-4428-9EE7-A644F50C70A4}" dt="2023-01-19T13:54:39.138" v="511" actId="478"/>
          <ac:picMkLst>
            <pc:docMk/>
            <pc:sldMk cId="1509749682" sldId="299"/>
            <ac:picMk id="4" creationId="{47682FAD-BCEB-47A5-898C-8E7CEE14A6DF}"/>
          </ac:picMkLst>
        </pc:picChg>
        <pc:picChg chg="del">
          <ac:chgData name="Theo Schaafsma" userId="78f0f977-ac03-4071-90f3-73484fc58d4a" providerId="ADAL" clId="{D4CF0646-6B02-4428-9EE7-A644F50C70A4}" dt="2023-01-19T13:56:21.200" v="525" actId="478"/>
          <ac:picMkLst>
            <pc:docMk/>
            <pc:sldMk cId="1509749682" sldId="299"/>
            <ac:picMk id="6" creationId="{4036FFC1-5308-443C-BD35-1E98192C6F00}"/>
          </ac:picMkLst>
        </pc:picChg>
        <pc:picChg chg="add mod">
          <ac:chgData name="Theo Schaafsma" userId="78f0f977-ac03-4071-90f3-73484fc58d4a" providerId="ADAL" clId="{D4CF0646-6B02-4428-9EE7-A644F50C70A4}" dt="2023-01-19T13:56:19.142" v="524" actId="1076"/>
          <ac:picMkLst>
            <pc:docMk/>
            <pc:sldMk cId="1509749682" sldId="299"/>
            <ac:picMk id="3074" creationId="{D35CBB9D-3D3A-CB24-E678-9B609CF9F324}"/>
          </ac:picMkLst>
        </pc:picChg>
        <pc:picChg chg="add mod">
          <ac:chgData name="Theo Schaafsma" userId="78f0f977-ac03-4071-90f3-73484fc58d4a" providerId="ADAL" clId="{D4CF0646-6B02-4428-9EE7-A644F50C70A4}" dt="2023-01-19T13:56:49.329" v="530" actId="1076"/>
          <ac:picMkLst>
            <pc:docMk/>
            <pc:sldMk cId="1509749682" sldId="299"/>
            <ac:picMk id="3076" creationId="{43A97C8A-D786-1014-8732-0DC0AE5BD43E}"/>
          </ac:picMkLst>
        </pc:picChg>
      </pc:sldChg>
      <pc:sldChg chg="addSp delSp modSp add mod">
        <pc:chgData name="Theo Schaafsma" userId="78f0f977-ac03-4071-90f3-73484fc58d4a" providerId="ADAL" clId="{D4CF0646-6B02-4428-9EE7-A644F50C70A4}" dt="2023-01-19T14:24:08.849" v="803" actId="20577"/>
        <pc:sldMkLst>
          <pc:docMk/>
          <pc:sldMk cId="767394799" sldId="300"/>
        </pc:sldMkLst>
        <pc:spChg chg="mod">
          <ac:chgData name="Theo Schaafsma" userId="78f0f977-ac03-4071-90f3-73484fc58d4a" providerId="ADAL" clId="{D4CF0646-6B02-4428-9EE7-A644F50C70A4}" dt="2023-01-19T14:24:08.849" v="803" actId="20577"/>
          <ac:spMkLst>
            <pc:docMk/>
            <pc:sldMk cId="767394799" sldId="300"/>
            <ac:spMk id="3" creationId="{9B997754-7AEB-4EE3-86E1-34912D28A82B}"/>
          </ac:spMkLst>
        </pc:spChg>
        <pc:picChg chg="add mod">
          <ac:chgData name="Theo Schaafsma" userId="78f0f977-ac03-4071-90f3-73484fc58d4a" providerId="ADAL" clId="{D4CF0646-6B02-4428-9EE7-A644F50C70A4}" dt="2023-01-19T14:24:01.687" v="789" actId="1076"/>
          <ac:picMkLst>
            <pc:docMk/>
            <pc:sldMk cId="767394799" sldId="300"/>
            <ac:picMk id="2" creationId="{55CC295F-4397-EBE7-52FC-C6D17DFD3518}"/>
          </ac:picMkLst>
        </pc:picChg>
        <pc:picChg chg="del">
          <ac:chgData name="Theo Schaafsma" userId="78f0f977-ac03-4071-90f3-73484fc58d4a" providerId="ADAL" clId="{D4CF0646-6B02-4428-9EE7-A644F50C70A4}" dt="2023-01-19T14:03:09.306" v="673" actId="478"/>
          <ac:picMkLst>
            <pc:docMk/>
            <pc:sldMk cId="767394799" sldId="300"/>
            <ac:picMk id="4" creationId="{47682FAD-BCEB-47A5-898C-8E7CEE14A6DF}"/>
          </ac:picMkLst>
        </pc:picChg>
        <pc:picChg chg="del">
          <ac:chgData name="Theo Schaafsma" userId="78f0f977-ac03-4071-90f3-73484fc58d4a" providerId="ADAL" clId="{D4CF0646-6B02-4428-9EE7-A644F50C70A4}" dt="2023-01-19T14:03:04.325" v="672" actId="478"/>
          <ac:picMkLst>
            <pc:docMk/>
            <pc:sldMk cId="767394799" sldId="300"/>
            <ac:picMk id="6" creationId="{4036FFC1-5308-443C-BD35-1E98192C6F00}"/>
          </ac:picMkLst>
        </pc:picChg>
        <pc:picChg chg="add mod">
          <ac:chgData name="Theo Schaafsma" userId="78f0f977-ac03-4071-90f3-73484fc58d4a" providerId="ADAL" clId="{D4CF0646-6B02-4428-9EE7-A644F50C70A4}" dt="2023-01-19T14:23:52.800" v="785" actId="1076"/>
          <ac:picMkLst>
            <pc:docMk/>
            <pc:sldMk cId="767394799" sldId="300"/>
            <ac:picMk id="5122" creationId="{0B61A408-CF67-5BAE-AD33-1747ACAFD7F0}"/>
          </ac:picMkLst>
        </pc:picChg>
        <pc:picChg chg="add mod">
          <ac:chgData name="Theo Schaafsma" userId="78f0f977-ac03-4071-90f3-73484fc58d4a" providerId="ADAL" clId="{D4CF0646-6B02-4428-9EE7-A644F50C70A4}" dt="2023-01-19T14:05:35.990" v="687" actId="1076"/>
          <ac:picMkLst>
            <pc:docMk/>
            <pc:sldMk cId="767394799" sldId="300"/>
            <ac:picMk id="5124" creationId="{80BB798A-A8A6-3DA4-B522-8E364847945B}"/>
          </ac:picMkLst>
        </pc:picChg>
      </pc:sldChg>
      <pc:sldChg chg="addSp delSp modSp add mod">
        <pc:chgData name="Theo Schaafsma" userId="78f0f977-ac03-4071-90f3-73484fc58d4a" providerId="ADAL" clId="{D4CF0646-6B02-4428-9EE7-A644F50C70A4}" dt="2023-01-19T14:23:43.640" v="783" actId="14100"/>
        <pc:sldMkLst>
          <pc:docMk/>
          <pc:sldMk cId="3202934622" sldId="301"/>
        </pc:sldMkLst>
        <pc:spChg chg="mod">
          <ac:chgData name="Theo Schaafsma" userId="78f0f977-ac03-4071-90f3-73484fc58d4a" providerId="ADAL" clId="{D4CF0646-6B02-4428-9EE7-A644F50C70A4}" dt="2023-01-19T14:21:47.132" v="765" actId="20577"/>
          <ac:spMkLst>
            <pc:docMk/>
            <pc:sldMk cId="3202934622" sldId="301"/>
            <ac:spMk id="3" creationId="{9B997754-7AEB-4EE3-86E1-34912D28A82B}"/>
          </ac:spMkLst>
        </pc:spChg>
        <pc:picChg chg="del mod">
          <ac:chgData name="Theo Schaafsma" userId="78f0f977-ac03-4071-90f3-73484fc58d4a" providerId="ADAL" clId="{D4CF0646-6B02-4428-9EE7-A644F50C70A4}" dt="2023-01-19T14:02:12.307" v="556" actId="478"/>
          <ac:picMkLst>
            <pc:docMk/>
            <pc:sldMk cId="3202934622" sldId="301"/>
            <ac:picMk id="4" creationId="{47682FAD-BCEB-47A5-898C-8E7CEE14A6DF}"/>
          </ac:picMkLst>
        </pc:picChg>
        <pc:picChg chg="add mod modCrop">
          <ac:chgData name="Theo Schaafsma" userId="78f0f977-ac03-4071-90f3-73484fc58d4a" providerId="ADAL" clId="{D4CF0646-6B02-4428-9EE7-A644F50C70A4}" dt="2023-01-19T14:23:05.198" v="778" actId="1076"/>
          <ac:picMkLst>
            <pc:docMk/>
            <pc:sldMk cId="3202934622" sldId="301"/>
            <ac:picMk id="5" creationId="{5EA7AA06-0114-7492-F88F-2B5A13CC7FD7}"/>
          </ac:picMkLst>
        </pc:picChg>
        <pc:picChg chg="del">
          <ac:chgData name="Theo Schaafsma" userId="78f0f977-ac03-4071-90f3-73484fc58d4a" providerId="ADAL" clId="{D4CF0646-6B02-4428-9EE7-A644F50C70A4}" dt="2023-01-19T14:03:32.335" v="674" actId="478"/>
          <ac:picMkLst>
            <pc:docMk/>
            <pc:sldMk cId="3202934622" sldId="301"/>
            <ac:picMk id="6" creationId="{4036FFC1-5308-443C-BD35-1E98192C6F00}"/>
          </ac:picMkLst>
        </pc:picChg>
        <pc:picChg chg="add mod">
          <ac:chgData name="Theo Schaafsma" userId="78f0f977-ac03-4071-90f3-73484fc58d4a" providerId="ADAL" clId="{D4CF0646-6B02-4428-9EE7-A644F50C70A4}" dt="2023-01-19T14:23:03.304" v="777" actId="1076"/>
          <ac:picMkLst>
            <pc:docMk/>
            <pc:sldMk cId="3202934622" sldId="301"/>
            <ac:picMk id="4098" creationId="{EDB843D4-3C09-A9E1-053B-EFCDC3085A11}"/>
          </ac:picMkLst>
        </pc:picChg>
        <pc:picChg chg="add mod">
          <ac:chgData name="Theo Schaafsma" userId="78f0f977-ac03-4071-90f3-73484fc58d4a" providerId="ADAL" clId="{D4CF0646-6B02-4428-9EE7-A644F50C70A4}" dt="2023-01-19T14:03:41.448" v="678" actId="1076"/>
          <ac:picMkLst>
            <pc:docMk/>
            <pc:sldMk cId="3202934622" sldId="301"/>
            <ac:picMk id="4100" creationId="{A89197DF-98F1-887C-3DF3-A8D4082B8063}"/>
          </ac:picMkLst>
        </pc:picChg>
        <pc:picChg chg="add mod">
          <ac:chgData name="Theo Schaafsma" userId="78f0f977-ac03-4071-90f3-73484fc58d4a" providerId="ADAL" clId="{D4CF0646-6B02-4428-9EE7-A644F50C70A4}" dt="2023-01-19T14:23:09.149" v="779" actId="1076"/>
          <ac:picMkLst>
            <pc:docMk/>
            <pc:sldMk cId="3202934622" sldId="301"/>
            <ac:picMk id="4102" creationId="{7FF53F38-1BD4-01E0-9DFA-3D38EA4D49E9}"/>
          </ac:picMkLst>
        </pc:picChg>
        <pc:picChg chg="add mod">
          <ac:chgData name="Theo Schaafsma" userId="78f0f977-ac03-4071-90f3-73484fc58d4a" providerId="ADAL" clId="{D4CF0646-6B02-4428-9EE7-A644F50C70A4}" dt="2023-01-19T14:23:43.640" v="783" actId="14100"/>
          <ac:picMkLst>
            <pc:docMk/>
            <pc:sldMk cId="3202934622" sldId="301"/>
            <ac:picMk id="4104" creationId="{5697441F-4708-82EE-52AF-E9D21EBA0267}"/>
          </ac:picMkLst>
        </pc:picChg>
      </pc:sldChg>
      <pc:sldChg chg="addSp delSp modSp add mod">
        <pc:chgData name="Theo Schaafsma" userId="78f0f977-ac03-4071-90f3-73484fc58d4a" providerId="ADAL" clId="{D4CF0646-6B02-4428-9EE7-A644F50C70A4}" dt="2023-01-19T14:31:55.876" v="849" actId="1076"/>
        <pc:sldMkLst>
          <pc:docMk/>
          <pc:sldMk cId="3226471185" sldId="302"/>
        </pc:sldMkLst>
        <pc:spChg chg="add del">
          <ac:chgData name="Theo Schaafsma" userId="78f0f977-ac03-4071-90f3-73484fc58d4a" providerId="ADAL" clId="{D4CF0646-6B02-4428-9EE7-A644F50C70A4}" dt="2023-01-19T14:28:08.635" v="828"/>
          <ac:spMkLst>
            <pc:docMk/>
            <pc:sldMk cId="3226471185" sldId="302"/>
            <ac:spMk id="2" creationId="{A306618D-7903-F4EC-62BF-F3492A520C37}"/>
          </ac:spMkLst>
        </pc:spChg>
        <pc:spChg chg="mod">
          <ac:chgData name="Theo Schaafsma" userId="78f0f977-ac03-4071-90f3-73484fc58d4a" providerId="ADAL" clId="{D4CF0646-6B02-4428-9EE7-A644F50C70A4}" dt="2023-01-19T14:26:03.601" v="824" actId="20577"/>
          <ac:spMkLst>
            <pc:docMk/>
            <pc:sldMk cId="3226471185" sldId="302"/>
            <ac:spMk id="3" creationId="{9B997754-7AEB-4EE3-86E1-34912D28A82B}"/>
          </ac:spMkLst>
        </pc:spChg>
        <pc:spChg chg="add del">
          <ac:chgData name="Theo Schaafsma" userId="78f0f977-ac03-4071-90f3-73484fc58d4a" providerId="ADAL" clId="{D4CF0646-6B02-4428-9EE7-A644F50C70A4}" dt="2023-01-19T14:28:17.315" v="830"/>
          <ac:spMkLst>
            <pc:docMk/>
            <pc:sldMk cId="3226471185" sldId="302"/>
            <ac:spMk id="5" creationId="{16487161-DC12-A79B-201D-C7AAA91F7446}"/>
          </ac:spMkLst>
        </pc:spChg>
        <pc:picChg chg="del">
          <ac:chgData name="Theo Schaafsma" userId="78f0f977-ac03-4071-90f3-73484fc58d4a" providerId="ADAL" clId="{D4CF0646-6B02-4428-9EE7-A644F50C70A4}" dt="2023-01-19T14:26:07.873" v="825" actId="478"/>
          <ac:picMkLst>
            <pc:docMk/>
            <pc:sldMk cId="3226471185" sldId="302"/>
            <ac:picMk id="4" creationId="{47682FAD-BCEB-47A5-898C-8E7CEE14A6DF}"/>
          </ac:picMkLst>
        </pc:picChg>
        <pc:picChg chg="del">
          <ac:chgData name="Theo Schaafsma" userId="78f0f977-ac03-4071-90f3-73484fc58d4a" providerId="ADAL" clId="{D4CF0646-6B02-4428-9EE7-A644F50C70A4}" dt="2023-01-19T14:26:11.763" v="826" actId="478"/>
          <ac:picMkLst>
            <pc:docMk/>
            <pc:sldMk cId="3226471185" sldId="302"/>
            <ac:picMk id="6" creationId="{4036FFC1-5308-443C-BD35-1E98192C6F00}"/>
          </ac:picMkLst>
        </pc:picChg>
        <pc:picChg chg="add mod">
          <ac:chgData name="Theo Schaafsma" userId="78f0f977-ac03-4071-90f3-73484fc58d4a" providerId="ADAL" clId="{D4CF0646-6B02-4428-9EE7-A644F50C70A4}" dt="2023-01-19T14:28:52.869" v="837" actId="1076"/>
          <ac:picMkLst>
            <pc:docMk/>
            <pc:sldMk cId="3226471185" sldId="302"/>
            <ac:picMk id="8" creationId="{FC3A8FF9-2F32-5595-A305-81FD637DA2FC}"/>
          </ac:picMkLst>
        </pc:picChg>
        <pc:picChg chg="add mod modCrop">
          <ac:chgData name="Theo Schaafsma" userId="78f0f977-ac03-4071-90f3-73484fc58d4a" providerId="ADAL" clId="{D4CF0646-6B02-4428-9EE7-A644F50C70A4}" dt="2023-01-19T14:30:06.126" v="845" actId="1076"/>
          <ac:picMkLst>
            <pc:docMk/>
            <pc:sldMk cId="3226471185" sldId="302"/>
            <ac:picMk id="10" creationId="{F50C3C8E-CE15-8A14-4127-956C92EDC365}"/>
          </ac:picMkLst>
        </pc:picChg>
        <pc:picChg chg="add mod">
          <ac:chgData name="Theo Schaafsma" userId="78f0f977-ac03-4071-90f3-73484fc58d4a" providerId="ADAL" clId="{D4CF0646-6B02-4428-9EE7-A644F50C70A4}" dt="2023-01-19T14:31:55.876" v="849" actId="1076"/>
          <ac:picMkLst>
            <pc:docMk/>
            <pc:sldMk cId="3226471185" sldId="302"/>
            <ac:picMk id="12" creationId="{C3660363-E5B8-1FDC-D519-3DC74BFF02FB}"/>
          </ac:picMkLst>
        </pc:picChg>
      </pc:sldChg>
      <pc:sldChg chg="addSp delSp modSp add mod">
        <pc:chgData name="Theo Schaafsma" userId="78f0f977-ac03-4071-90f3-73484fc58d4a" providerId="ADAL" clId="{D4CF0646-6B02-4428-9EE7-A644F50C70A4}" dt="2023-01-19T14:39:45.527" v="984" actId="1076"/>
        <pc:sldMkLst>
          <pc:docMk/>
          <pc:sldMk cId="3697392521" sldId="303"/>
        </pc:sldMkLst>
        <pc:spChg chg="mod">
          <ac:chgData name="Theo Schaafsma" userId="78f0f977-ac03-4071-90f3-73484fc58d4a" providerId="ADAL" clId="{D4CF0646-6B02-4428-9EE7-A644F50C70A4}" dt="2023-01-19T14:36:39.807" v="976" actId="20577"/>
          <ac:spMkLst>
            <pc:docMk/>
            <pc:sldMk cId="3697392521" sldId="303"/>
            <ac:spMk id="3" creationId="{9B997754-7AEB-4EE3-86E1-34912D28A82B}"/>
          </ac:spMkLst>
        </pc:spChg>
        <pc:picChg chg="del">
          <ac:chgData name="Theo Schaafsma" userId="78f0f977-ac03-4071-90f3-73484fc58d4a" providerId="ADAL" clId="{D4CF0646-6B02-4428-9EE7-A644F50C70A4}" dt="2023-01-19T14:33:54.026" v="953" actId="478"/>
          <ac:picMkLst>
            <pc:docMk/>
            <pc:sldMk cId="3697392521" sldId="303"/>
            <ac:picMk id="4" creationId="{47682FAD-BCEB-47A5-898C-8E7CEE14A6DF}"/>
          </ac:picMkLst>
        </pc:picChg>
        <pc:picChg chg="del">
          <ac:chgData name="Theo Schaafsma" userId="78f0f977-ac03-4071-90f3-73484fc58d4a" providerId="ADAL" clId="{D4CF0646-6B02-4428-9EE7-A644F50C70A4}" dt="2023-01-19T14:34:26.995" v="956" actId="478"/>
          <ac:picMkLst>
            <pc:docMk/>
            <pc:sldMk cId="3697392521" sldId="303"/>
            <ac:picMk id="6" creationId="{4036FFC1-5308-443C-BD35-1E98192C6F00}"/>
          </ac:picMkLst>
        </pc:picChg>
        <pc:picChg chg="add mod">
          <ac:chgData name="Theo Schaafsma" userId="78f0f977-ac03-4071-90f3-73484fc58d4a" providerId="ADAL" clId="{D4CF0646-6B02-4428-9EE7-A644F50C70A4}" dt="2023-01-19T14:36:25.949" v="960" actId="1076"/>
          <ac:picMkLst>
            <pc:docMk/>
            <pc:sldMk cId="3697392521" sldId="303"/>
            <ac:picMk id="7170" creationId="{FA5442CA-5C96-CC28-005D-179E1CB7FDC1}"/>
          </ac:picMkLst>
        </pc:picChg>
        <pc:picChg chg="add mod">
          <ac:chgData name="Theo Schaafsma" userId="78f0f977-ac03-4071-90f3-73484fc58d4a" providerId="ADAL" clId="{D4CF0646-6B02-4428-9EE7-A644F50C70A4}" dt="2023-01-19T14:36:24.453" v="959" actId="1076"/>
          <ac:picMkLst>
            <pc:docMk/>
            <pc:sldMk cId="3697392521" sldId="303"/>
            <ac:picMk id="7172" creationId="{5092A0A6-35E3-836B-E27A-D2D8C2CDFF35}"/>
          </ac:picMkLst>
        </pc:picChg>
        <pc:picChg chg="add mod">
          <ac:chgData name="Theo Schaafsma" userId="78f0f977-ac03-4071-90f3-73484fc58d4a" providerId="ADAL" clId="{D4CF0646-6B02-4428-9EE7-A644F50C70A4}" dt="2023-01-19T14:39:45.527" v="984" actId="1076"/>
          <ac:picMkLst>
            <pc:docMk/>
            <pc:sldMk cId="3697392521" sldId="303"/>
            <ac:picMk id="7174" creationId="{CAD732A9-7C33-1FBF-40C0-7C0F5737E6C5}"/>
          </ac:picMkLst>
        </pc:picChg>
      </pc:sldChg>
    </pc:docChg>
  </pc:docChgLst>
  <pc:docChgLst>
    <pc:chgData name="Theo Schaafsma" userId="S::t.schaafsma@hsmarnix.nl::78f0f977-ac03-4071-90f3-73484fc58d4a" providerId="AD" clId="Web-{5FB9D89E-5BD9-BC72-008C-AB53CDF0E610}"/>
    <pc:docChg chg="modSld">
      <pc:chgData name="Theo Schaafsma" userId="S::t.schaafsma@hsmarnix.nl::78f0f977-ac03-4071-90f3-73484fc58d4a" providerId="AD" clId="Web-{5FB9D89E-5BD9-BC72-008C-AB53CDF0E610}" dt="2023-02-16T12:49:19.482" v="1" actId="1076"/>
      <pc:docMkLst>
        <pc:docMk/>
      </pc:docMkLst>
      <pc:sldChg chg="modSp">
        <pc:chgData name="Theo Schaafsma" userId="S::t.schaafsma@hsmarnix.nl::78f0f977-ac03-4071-90f3-73484fc58d4a" providerId="AD" clId="Web-{5FB9D89E-5BD9-BC72-008C-AB53CDF0E610}" dt="2023-02-16T12:49:19.482" v="1" actId="1076"/>
        <pc:sldMkLst>
          <pc:docMk/>
          <pc:sldMk cId="3260485537" sldId="256"/>
        </pc:sldMkLst>
        <pc:picChg chg="mod">
          <ac:chgData name="Theo Schaafsma" userId="S::t.schaafsma@hsmarnix.nl::78f0f977-ac03-4071-90f3-73484fc58d4a" providerId="AD" clId="Web-{5FB9D89E-5BD9-BC72-008C-AB53CDF0E610}" dt="2023-02-16T12:49:19.482" v="1" actId="1076"/>
          <ac:picMkLst>
            <pc:docMk/>
            <pc:sldMk cId="3260485537" sldId="256"/>
            <ac:picMk id="3" creationId="{AA7BFE15-D135-2B44-3C3F-43D802D43DD8}"/>
          </ac:picMkLst>
        </pc:picChg>
      </pc:sldChg>
    </pc:docChg>
  </pc:docChgLst>
  <pc:docChgLst>
    <pc:chgData name="Theo Schaafsma" userId="S::t.schaafsma@hsmarnix.nl::78f0f977-ac03-4071-90f3-73484fc58d4a" providerId="AD" clId="Web-{58AD02DF-52AB-2EDB-1613-38B3232E0C4C}"/>
    <pc:docChg chg="addSld delSld modSld sldOrd">
      <pc:chgData name="Theo Schaafsma" userId="S::t.schaafsma@hsmarnix.nl::78f0f977-ac03-4071-90f3-73484fc58d4a" providerId="AD" clId="Web-{58AD02DF-52AB-2EDB-1613-38B3232E0C4C}" dt="2022-11-02T14:44:47.755" v="105"/>
      <pc:docMkLst>
        <pc:docMk/>
      </pc:docMkLst>
      <pc:sldChg chg="addSp delSp modSp mod modClrScheme delAnim chgLayout">
        <pc:chgData name="Theo Schaafsma" userId="S::t.schaafsma@hsmarnix.nl::78f0f977-ac03-4071-90f3-73484fc58d4a" providerId="AD" clId="Web-{58AD02DF-52AB-2EDB-1613-38B3232E0C4C}" dt="2022-11-02T14:38:38.164" v="48" actId="1076"/>
        <pc:sldMkLst>
          <pc:docMk/>
          <pc:sldMk cId="3260485537" sldId="256"/>
        </pc:sldMkLst>
        <pc:spChg chg="del mod">
          <ac:chgData name="Theo Schaafsma" userId="S::t.schaafsma@hsmarnix.nl::78f0f977-ac03-4071-90f3-73484fc58d4a" providerId="AD" clId="Web-{58AD02DF-52AB-2EDB-1613-38B3232E0C4C}" dt="2022-11-02T14:01:18.545" v="17"/>
          <ac:spMkLst>
            <pc:docMk/>
            <pc:sldMk cId="3260485537" sldId="256"/>
            <ac:spMk id="2" creationId="{65908D73-F709-492E-86F3-915D14C822B0}"/>
          </ac:spMkLst>
        </pc:spChg>
        <pc:spChg chg="add del mod">
          <ac:chgData name="Theo Schaafsma" userId="S::t.schaafsma@hsmarnix.nl::78f0f977-ac03-4071-90f3-73484fc58d4a" providerId="AD" clId="Web-{58AD02DF-52AB-2EDB-1613-38B3232E0C4C}" dt="2022-11-02T14:01:21.607" v="18"/>
          <ac:spMkLst>
            <pc:docMk/>
            <pc:sldMk cId="3260485537" sldId="256"/>
            <ac:spMk id="4" creationId="{EA256BF6-BAF1-F91A-BC64-B26381BF9FEE}"/>
          </ac:spMkLst>
        </pc:spChg>
        <pc:spChg chg="add mod ord">
          <ac:chgData name="Theo Schaafsma" userId="S::t.schaafsma@hsmarnix.nl::78f0f977-ac03-4071-90f3-73484fc58d4a" providerId="AD" clId="Web-{58AD02DF-52AB-2EDB-1613-38B3232E0C4C}" dt="2022-11-02T14:38:30.555" v="47" actId="20577"/>
          <ac:spMkLst>
            <pc:docMk/>
            <pc:sldMk cId="3260485537" sldId="256"/>
            <ac:spMk id="5" creationId="{27ADB0A1-D863-8B24-3306-69A22B1A0EF3}"/>
          </ac:spMkLst>
        </pc:spChg>
        <pc:spChg chg="del">
          <ac:chgData name="Theo Schaafsma" userId="S::t.schaafsma@hsmarnix.nl::78f0f977-ac03-4071-90f3-73484fc58d4a" providerId="AD" clId="Web-{58AD02DF-52AB-2EDB-1613-38B3232E0C4C}" dt="2022-11-02T14:02:04.718" v="21"/>
          <ac:spMkLst>
            <pc:docMk/>
            <pc:sldMk cId="3260485537" sldId="256"/>
            <ac:spMk id="13" creationId="{EEF2BA1A-562B-4E69-BCEB-FFCEC4E85570}"/>
          </ac:spMkLst>
        </pc:spChg>
        <pc:spChg chg="del">
          <ac:chgData name="Theo Schaafsma" userId="S::t.schaafsma@hsmarnix.nl::78f0f977-ac03-4071-90f3-73484fc58d4a" providerId="AD" clId="Web-{58AD02DF-52AB-2EDB-1613-38B3232E0C4C}" dt="2022-11-02T14:00:42.982" v="9"/>
          <ac:spMkLst>
            <pc:docMk/>
            <pc:sldMk cId="3260485537" sldId="256"/>
            <ac:spMk id="19" creationId="{A708BA0C-A0F8-4A9A-B9B5-04189D2F7000}"/>
          </ac:spMkLst>
        </pc:spChg>
        <pc:spChg chg="del mod">
          <ac:chgData name="Theo Schaafsma" userId="S::t.schaafsma@hsmarnix.nl::78f0f977-ac03-4071-90f3-73484fc58d4a" providerId="AD" clId="Web-{58AD02DF-52AB-2EDB-1613-38B3232E0C4C}" dt="2022-11-02T14:01:10.967" v="14"/>
          <ac:spMkLst>
            <pc:docMk/>
            <pc:sldMk cId="3260485537" sldId="256"/>
            <ac:spMk id="22" creationId="{8429A9D7-419A-42F2-BA5F-4B7A8AB8763D}"/>
          </ac:spMkLst>
        </pc:spChg>
        <pc:spChg chg="mod">
          <ac:chgData name="Theo Schaafsma" userId="S::t.schaafsma@hsmarnix.nl::78f0f977-ac03-4071-90f3-73484fc58d4a" providerId="AD" clId="Web-{58AD02DF-52AB-2EDB-1613-38B3232E0C4C}" dt="2022-11-02T14:38:38.164" v="48" actId="1076"/>
          <ac:spMkLst>
            <pc:docMk/>
            <pc:sldMk cId="3260485537" sldId="256"/>
            <ac:spMk id="24" creationId="{C9F97B7B-8CC5-471F-AC75-7C9B5622B68E}"/>
          </ac:spMkLst>
        </pc:spChg>
        <pc:picChg chg="add del mod">
          <ac:chgData name="Theo Schaafsma" userId="S::t.schaafsma@hsmarnix.nl::78f0f977-ac03-4071-90f3-73484fc58d4a" providerId="AD" clId="Web-{58AD02DF-52AB-2EDB-1613-38B3232E0C4C}" dt="2022-11-02T14:20:29.848" v="31"/>
          <ac:picMkLst>
            <pc:docMk/>
            <pc:sldMk cId="3260485537" sldId="256"/>
            <ac:picMk id="2" creationId="{A96A837C-E6B7-94FE-EB69-E44DFDB70A86}"/>
          </ac:picMkLst>
        </pc:picChg>
        <pc:picChg chg="add mod">
          <ac:chgData name="Theo Schaafsma" userId="S::t.schaafsma@hsmarnix.nl::78f0f977-ac03-4071-90f3-73484fc58d4a" providerId="AD" clId="Web-{58AD02DF-52AB-2EDB-1613-38B3232E0C4C}" dt="2022-11-02T14:20:27.910" v="30" actId="1076"/>
          <ac:picMkLst>
            <pc:docMk/>
            <pc:sldMk cId="3260485537" sldId="256"/>
            <ac:picMk id="3" creationId="{AA7BFE15-D135-2B44-3C3F-43D802D43DD8}"/>
          </ac:picMkLst>
        </pc:picChg>
        <pc:picChg chg="add del mod">
          <ac:chgData name="Theo Schaafsma" userId="S::t.schaafsma@hsmarnix.nl::78f0f977-ac03-4071-90f3-73484fc58d4a" providerId="AD" clId="Web-{58AD02DF-52AB-2EDB-1613-38B3232E0C4C}" dt="2022-11-02T14:00:39.716" v="8"/>
          <ac:picMkLst>
            <pc:docMk/>
            <pc:sldMk cId="3260485537" sldId="256"/>
            <ac:picMk id="21" creationId="{31ECCFC5-D63B-4036-B0FF-C91B30717241}"/>
          </ac:picMkLst>
        </pc:picChg>
      </pc:sldChg>
      <pc:sldChg chg="modSp">
        <pc:chgData name="Theo Schaafsma" userId="S::t.schaafsma@hsmarnix.nl::78f0f977-ac03-4071-90f3-73484fc58d4a" providerId="AD" clId="Web-{58AD02DF-52AB-2EDB-1613-38B3232E0C4C}" dt="2022-11-02T14:00:05.293" v="1" actId="1076"/>
        <pc:sldMkLst>
          <pc:docMk/>
          <pc:sldMk cId="75357071" sldId="258"/>
        </pc:sldMkLst>
        <pc:picChg chg="mod">
          <ac:chgData name="Theo Schaafsma" userId="S::t.schaafsma@hsmarnix.nl::78f0f977-ac03-4071-90f3-73484fc58d4a" providerId="AD" clId="Web-{58AD02DF-52AB-2EDB-1613-38B3232E0C4C}" dt="2022-11-02T14:00:05.293" v="1" actId="1076"/>
          <ac:picMkLst>
            <pc:docMk/>
            <pc:sldMk cId="75357071" sldId="258"/>
            <ac:picMk id="7" creationId="{AAB7D3FB-D86F-4221-83E9-C125E9D778E4}"/>
          </ac:picMkLst>
        </pc:picChg>
      </pc:sldChg>
      <pc:sldChg chg="addSp delSp modSp del">
        <pc:chgData name="Theo Schaafsma" userId="S::t.schaafsma@hsmarnix.nl::78f0f977-ac03-4071-90f3-73484fc58d4a" providerId="AD" clId="Web-{58AD02DF-52AB-2EDB-1613-38B3232E0C4C}" dt="2022-11-02T14:44:47.755" v="105"/>
        <pc:sldMkLst>
          <pc:docMk/>
          <pc:sldMk cId="3612958775" sldId="295"/>
        </pc:sldMkLst>
        <pc:spChg chg="mod">
          <ac:chgData name="Theo Schaafsma" userId="S::t.schaafsma@hsmarnix.nl::78f0f977-ac03-4071-90f3-73484fc58d4a" providerId="AD" clId="Web-{58AD02DF-52AB-2EDB-1613-38B3232E0C4C}" dt="2022-11-02T14:42:19.469" v="76" actId="20577"/>
          <ac:spMkLst>
            <pc:docMk/>
            <pc:sldMk cId="3612958775" sldId="295"/>
            <ac:spMk id="10" creationId="{C3414114-E7C9-4E16-B80E-C7BD8C1C5713}"/>
          </ac:spMkLst>
        </pc:spChg>
        <pc:picChg chg="add del">
          <ac:chgData name="Theo Schaafsma" userId="S::t.schaafsma@hsmarnix.nl::78f0f977-ac03-4071-90f3-73484fc58d4a" providerId="AD" clId="Web-{58AD02DF-52AB-2EDB-1613-38B3232E0C4C}" dt="2022-11-02T14:41:34.639" v="68"/>
          <ac:picMkLst>
            <pc:docMk/>
            <pc:sldMk cId="3612958775" sldId="295"/>
            <ac:picMk id="21" creationId="{31ECCFC5-D63B-4036-B0FF-C91B30717241}"/>
          </ac:picMkLst>
        </pc:picChg>
      </pc:sldChg>
      <pc:sldChg chg="add del ord replId">
        <pc:chgData name="Theo Schaafsma" userId="S::t.schaafsma@hsmarnix.nl::78f0f977-ac03-4071-90f3-73484fc58d4a" providerId="AD" clId="Web-{58AD02DF-52AB-2EDB-1613-38B3232E0C4C}" dt="2022-11-02T14:41:32.373" v="67"/>
        <pc:sldMkLst>
          <pc:docMk/>
          <pc:sldMk cId="1631313638" sldId="296"/>
        </pc:sldMkLst>
      </pc:sldChg>
      <pc:sldChg chg="modSp add ord replId">
        <pc:chgData name="Theo Schaafsma" userId="S::t.schaafsma@hsmarnix.nl::78f0f977-ac03-4071-90f3-73484fc58d4a" providerId="AD" clId="Web-{58AD02DF-52AB-2EDB-1613-38B3232E0C4C}" dt="2022-11-02T14:44:23.988" v="104" actId="20577"/>
        <pc:sldMkLst>
          <pc:docMk/>
          <pc:sldMk cId="3822718660" sldId="296"/>
        </pc:sldMkLst>
        <pc:spChg chg="mod">
          <ac:chgData name="Theo Schaafsma" userId="S::t.schaafsma@hsmarnix.nl::78f0f977-ac03-4071-90f3-73484fc58d4a" providerId="AD" clId="Web-{58AD02DF-52AB-2EDB-1613-38B3232E0C4C}" dt="2022-11-02T14:44:23.988" v="104" actId="20577"/>
          <ac:spMkLst>
            <pc:docMk/>
            <pc:sldMk cId="3822718660" sldId="296"/>
            <ac:spMk id="5" creationId="{27ADB0A1-D863-8B24-3306-69A22B1A0EF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CDB672-C017-4193-B5F5-5E5BB0EDFC2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ACD057-CCB8-457D-8658-7BA1CA4F1583}">
      <dgm:prSet/>
      <dgm:spPr/>
      <dgm:t>
        <a:bodyPr/>
        <a:lstStyle/>
        <a:p>
          <a:r>
            <a:rPr lang="en-US" b="1" dirty="0"/>
            <a:t>Makey </a:t>
          </a:r>
          <a:r>
            <a:rPr lang="en-US" b="1" dirty="0" err="1"/>
            <a:t>Makey</a:t>
          </a:r>
          <a:endParaRPr lang="en-US" dirty="0"/>
        </a:p>
      </dgm:t>
    </dgm:pt>
    <dgm:pt modelId="{46E9368D-F3D3-4230-94C0-72A39818DFF2}" type="parTrans" cxnId="{981642F4-4A6F-484E-88AD-5B50EC6851A7}">
      <dgm:prSet/>
      <dgm:spPr/>
      <dgm:t>
        <a:bodyPr/>
        <a:lstStyle/>
        <a:p>
          <a:endParaRPr lang="en-US"/>
        </a:p>
      </dgm:t>
    </dgm:pt>
    <dgm:pt modelId="{F2D5226F-7C08-4BCC-8B28-2C46FBFA981C}" type="sibTrans" cxnId="{981642F4-4A6F-484E-88AD-5B50EC6851A7}">
      <dgm:prSet/>
      <dgm:spPr/>
      <dgm:t>
        <a:bodyPr/>
        <a:lstStyle/>
        <a:p>
          <a:endParaRPr lang="en-US"/>
        </a:p>
      </dgm:t>
    </dgm:pt>
    <dgm:pt modelId="{7CBA826D-8982-4D15-A34E-E37C34EF0DAC}">
      <dgm:prSet/>
      <dgm:spPr/>
      <dgm:t>
        <a:bodyPr/>
        <a:lstStyle/>
        <a:p>
          <a:r>
            <a:rPr lang="en-US" b="1" dirty="0" err="1"/>
            <a:t>BlueBot</a:t>
          </a:r>
          <a:endParaRPr lang="en-US" dirty="0"/>
        </a:p>
      </dgm:t>
    </dgm:pt>
    <dgm:pt modelId="{0434E55F-075C-490F-80E1-C85B3BC645D9}" type="parTrans" cxnId="{DDFCAA81-EE44-4679-8BAF-5173116082BB}">
      <dgm:prSet/>
      <dgm:spPr/>
      <dgm:t>
        <a:bodyPr/>
        <a:lstStyle/>
        <a:p>
          <a:endParaRPr lang="en-US"/>
        </a:p>
      </dgm:t>
    </dgm:pt>
    <dgm:pt modelId="{2CD5AD42-6BF6-436D-8F6E-778097CE8A16}" type="sibTrans" cxnId="{DDFCAA81-EE44-4679-8BAF-5173116082BB}">
      <dgm:prSet/>
      <dgm:spPr/>
      <dgm:t>
        <a:bodyPr/>
        <a:lstStyle/>
        <a:p>
          <a:endParaRPr lang="en-US"/>
        </a:p>
      </dgm:t>
    </dgm:pt>
    <dgm:pt modelId="{DC1FA34B-FD2D-4BAC-AFCD-1CF16AF78C50}">
      <dgm:prSet/>
      <dgm:spPr/>
      <dgm:t>
        <a:bodyPr/>
        <a:lstStyle/>
        <a:p>
          <a:r>
            <a:rPr lang="en-US" b="1" dirty="0" err="1"/>
            <a:t>MicroBit</a:t>
          </a:r>
          <a:endParaRPr lang="en-US" dirty="0"/>
        </a:p>
      </dgm:t>
    </dgm:pt>
    <dgm:pt modelId="{749CCB37-D1A7-4FCB-BD5D-D0968022C70F}" type="parTrans" cxnId="{A1435137-A865-4CAE-942C-A8EA1E1D37B8}">
      <dgm:prSet/>
      <dgm:spPr/>
      <dgm:t>
        <a:bodyPr/>
        <a:lstStyle/>
        <a:p>
          <a:endParaRPr lang="en-US"/>
        </a:p>
      </dgm:t>
    </dgm:pt>
    <dgm:pt modelId="{A01EFCFA-DA7A-44CC-BBD2-62869AC57498}" type="sibTrans" cxnId="{A1435137-A865-4CAE-942C-A8EA1E1D37B8}">
      <dgm:prSet/>
      <dgm:spPr/>
      <dgm:t>
        <a:bodyPr/>
        <a:lstStyle/>
        <a:p>
          <a:endParaRPr lang="en-US"/>
        </a:p>
      </dgm:t>
    </dgm:pt>
    <dgm:pt modelId="{FB107AAB-5846-4444-92CB-DC6C91E49BDF}">
      <dgm:prSet/>
      <dgm:spPr/>
      <dgm:t>
        <a:bodyPr/>
        <a:lstStyle/>
        <a:p>
          <a:r>
            <a:rPr lang="en-US" b="1" dirty="0"/>
            <a:t>Green Screen</a:t>
          </a:r>
          <a:endParaRPr lang="en-US" dirty="0"/>
        </a:p>
      </dgm:t>
    </dgm:pt>
    <dgm:pt modelId="{48563874-6F7B-4F61-96D2-3DFEB171661D}" type="parTrans" cxnId="{5188BE1B-C8E6-4DAF-968A-F0D90042D27D}">
      <dgm:prSet/>
      <dgm:spPr/>
      <dgm:t>
        <a:bodyPr/>
        <a:lstStyle/>
        <a:p>
          <a:endParaRPr lang="en-US"/>
        </a:p>
      </dgm:t>
    </dgm:pt>
    <dgm:pt modelId="{A4147BB0-0D72-4735-87BA-FBC2413B8F60}" type="sibTrans" cxnId="{5188BE1B-C8E6-4DAF-968A-F0D90042D27D}">
      <dgm:prSet/>
      <dgm:spPr/>
      <dgm:t>
        <a:bodyPr/>
        <a:lstStyle/>
        <a:p>
          <a:endParaRPr lang="en-US"/>
        </a:p>
      </dgm:t>
    </dgm:pt>
    <dgm:pt modelId="{CB17D346-7D10-4C12-A5F8-A7A748F0C5EA}">
      <dgm:prSet/>
      <dgm:spPr/>
      <dgm:t>
        <a:bodyPr/>
        <a:lstStyle/>
        <a:p>
          <a:r>
            <a:rPr lang="en-US" b="1" dirty="0" err="1"/>
            <a:t>OzoBot</a:t>
          </a:r>
          <a:endParaRPr lang="en-US" dirty="0"/>
        </a:p>
      </dgm:t>
    </dgm:pt>
    <dgm:pt modelId="{B77ACD61-DFF6-4001-81D2-8745E79F25BF}" type="parTrans" cxnId="{1D9F8D77-3FAF-446E-A158-66F9F90A3679}">
      <dgm:prSet/>
      <dgm:spPr/>
      <dgm:t>
        <a:bodyPr/>
        <a:lstStyle/>
        <a:p>
          <a:endParaRPr lang="en-US"/>
        </a:p>
      </dgm:t>
    </dgm:pt>
    <dgm:pt modelId="{4985D751-9810-4814-AB31-711BE121EEF6}" type="sibTrans" cxnId="{1D9F8D77-3FAF-446E-A158-66F9F90A3679}">
      <dgm:prSet/>
      <dgm:spPr/>
      <dgm:t>
        <a:bodyPr/>
        <a:lstStyle/>
        <a:p>
          <a:endParaRPr lang="en-US"/>
        </a:p>
      </dgm:t>
    </dgm:pt>
    <dgm:pt modelId="{D86D03FC-34F7-4A6D-A44B-5B17D418C03A}">
      <dgm:prSet/>
      <dgm:spPr/>
      <dgm:t>
        <a:bodyPr/>
        <a:lstStyle/>
        <a:p>
          <a:r>
            <a:rPr lang="en-US" b="1" dirty="0" err="1"/>
            <a:t>Bloxels</a:t>
          </a:r>
          <a:endParaRPr lang="en-US" dirty="0"/>
        </a:p>
      </dgm:t>
    </dgm:pt>
    <dgm:pt modelId="{6A232B73-24E3-4669-980C-BB5823393082}" type="parTrans" cxnId="{9288FA9A-A44B-47BE-A4C6-96748D52D07E}">
      <dgm:prSet/>
      <dgm:spPr/>
      <dgm:t>
        <a:bodyPr/>
        <a:lstStyle/>
        <a:p>
          <a:endParaRPr lang="en-US"/>
        </a:p>
      </dgm:t>
    </dgm:pt>
    <dgm:pt modelId="{1D4B7998-FE73-4585-89B9-5C00233E7B7A}" type="sibTrans" cxnId="{9288FA9A-A44B-47BE-A4C6-96748D52D07E}">
      <dgm:prSet/>
      <dgm:spPr/>
      <dgm:t>
        <a:bodyPr/>
        <a:lstStyle/>
        <a:p>
          <a:endParaRPr lang="en-US"/>
        </a:p>
      </dgm:t>
    </dgm:pt>
    <dgm:pt modelId="{CD837D5A-BB11-40BC-B08A-F35172687AF5}">
      <dgm:prSet/>
      <dgm:spPr/>
      <dgm:t>
        <a:bodyPr/>
        <a:lstStyle/>
        <a:p>
          <a:r>
            <a:rPr lang="en-US" b="1" dirty="0"/>
            <a:t>Osmo</a:t>
          </a:r>
          <a:endParaRPr lang="en-US" dirty="0"/>
        </a:p>
      </dgm:t>
    </dgm:pt>
    <dgm:pt modelId="{2D627B5B-C04A-446D-9F63-A7D315DBAC33}" type="parTrans" cxnId="{8BCF72AF-224E-451F-9FA0-C35D35B3C992}">
      <dgm:prSet/>
      <dgm:spPr/>
      <dgm:t>
        <a:bodyPr/>
        <a:lstStyle/>
        <a:p>
          <a:endParaRPr lang="en-US"/>
        </a:p>
      </dgm:t>
    </dgm:pt>
    <dgm:pt modelId="{B8E049A9-3981-432A-B754-6AD0741EF94A}" type="sibTrans" cxnId="{8BCF72AF-224E-451F-9FA0-C35D35B3C992}">
      <dgm:prSet/>
      <dgm:spPr/>
      <dgm:t>
        <a:bodyPr/>
        <a:lstStyle/>
        <a:p>
          <a:endParaRPr lang="en-US"/>
        </a:p>
      </dgm:t>
    </dgm:pt>
    <dgm:pt modelId="{419AC6B2-4772-44C0-82F7-B5A9E2A8970D}">
      <dgm:prSet/>
      <dgm:spPr/>
      <dgm:t>
        <a:bodyPr/>
        <a:lstStyle/>
        <a:p>
          <a:r>
            <a:rPr lang="en-US" b="1" dirty="0" err="1"/>
            <a:t>Voorleespen</a:t>
          </a:r>
          <a:endParaRPr lang="en-US" dirty="0"/>
        </a:p>
      </dgm:t>
    </dgm:pt>
    <dgm:pt modelId="{94F50CB8-7618-4EF1-9707-C5BA316A7414}" type="parTrans" cxnId="{80E8CD16-67B9-40FB-A45B-6DA5C4B9201E}">
      <dgm:prSet/>
      <dgm:spPr/>
      <dgm:t>
        <a:bodyPr/>
        <a:lstStyle/>
        <a:p>
          <a:endParaRPr lang="en-US"/>
        </a:p>
      </dgm:t>
    </dgm:pt>
    <dgm:pt modelId="{E7919625-8147-4504-A84C-657626FCD1B9}" type="sibTrans" cxnId="{80E8CD16-67B9-40FB-A45B-6DA5C4B9201E}">
      <dgm:prSet/>
      <dgm:spPr/>
      <dgm:t>
        <a:bodyPr/>
        <a:lstStyle/>
        <a:p>
          <a:endParaRPr lang="en-US"/>
        </a:p>
      </dgm:t>
    </dgm:pt>
    <dgm:pt modelId="{69D99399-6B12-47DE-B0EB-6FA430C62985}">
      <dgm:prSet/>
      <dgm:spPr/>
      <dgm:t>
        <a:bodyPr/>
        <a:lstStyle/>
        <a:p>
          <a:r>
            <a:rPr lang="en-US" b="1" dirty="0"/>
            <a:t>Scratch</a:t>
          </a:r>
          <a:endParaRPr lang="en-US" dirty="0"/>
        </a:p>
      </dgm:t>
    </dgm:pt>
    <dgm:pt modelId="{CD759193-1D46-43EC-8045-FC238103994F}" type="parTrans" cxnId="{7BAE08ED-C8ED-490D-A5A5-8EC3B05C1B5F}">
      <dgm:prSet/>
      <dgm:spPr/>
      <dgm:t>
        <a:bodyPr/>
        <a:lstStyle/>
        <a:p>
          <a:endParaRPr lang="en-US"/>
        </a:p>
      </dgm:t>
    </dgm:pt>
    <dgm:pt modelId="{0B97DA2C-B04F-4D2B-9FE2-8518E80B2FF5}" type="sibTrans" cxnId="{7BAE08ED-C8ED-490D-A5A5-8EC3B05C1B5F}">
      <dgm:prSet/>
      <dgm:spPr/>
      <dgm:t>
        <a:bodyPr/>
        <a:lstStyle/>
        <a:p>
          <a:endParaRPr lang="en-US"/>
        </a:p>
      </dgm:t>
    </dgm:pt>
    <dgm:pt modelId="{F06B5D7A-6462-4C76-89AE-BF74140DACAA}">
      <dgm:prSet/>
      <dgm:spPr/>
      <dgm:t>
        <a:bodyPr/>
        <a:lstStyle/>
        <a:p>
          <a:r>
            <a:rPr lang="en-US" b="1" dirty="0" err="1"/>
            <a:t>CoSpaces</a:t>
          </a:r>
          <a:endParaRPr lang="en-US" b="1" dirty="0"/>
        </a:p>
        <a:p>
          <a:r>
            <a:rPr lang="en-US" b="1" dirty="0"/>
            <a:t> VR</a:t>
          </a:r>
        </a:p>
      </dgm:t>
    </dgm:pt>
    <dgm:pt modelId="{93003374-40AA-443C-BE00-76B0A22146B4}" type="parTrans" cxnId="{69979F18-974B-4386-A59F-03D61A324DC4}">
      <dgm:prSet/>
      <dgm:spPr/>
      <dgm:t>
        <a:bodyPr/>
        <a:lstStyle/>
        <a:p>
          <a:endParaRPr lang="en-US"/>
        </a:p>
      </dgm:t>
    </dgm:pt>
    <dgm:pt modelId="{8E52ACCE-D543-439C-9955-B6ACBF98328C}" type="sibTrans" cxnId="{69979F18-974B-4386-A59F-03D61A324DC4}">
      <dgm:prSet/>
      <dgm:spPr/>
      <dgm:t>
        <a:bodyPr/>
        <a:lstStyle/>
        <a:p>
          <a:endParaRPr lang="en-US"/>
        </a:p>
      </dgm:t>
    </dgm:pt>
    <dgm:pt modelId="{84C039FE-7741-4BE2-BBB2-3ABA214ADFC8}">
      <dgm:prSet/>
      <dgm:spPr/>
      <dgm:t>
        <a:bodyPr/>
        <a:lstStyle/>
        <a:p>
          <a:r>
            <a:rPr lang="en-US" b="1" dirty="0"/>
            <a:t>3D-pennen</a:t>
          </a:r>
          <a:endParaRPr lang="en-US" dirty="0"/>
        </a:p>
      </dgm:t>
    </dgm:pt>
    <dgm:pt modelId="{5BF9F85A-A796-4A45-B93F-F566A0271248}" type="parTrans" cxnId="{5A639719-5B9E-4055-AC10-6CDBFB8942C2}">
      <dgm:prSet/>
      <dgm:spPr/>
      <dgm:t>
        <a:bodyPr/>
        <a:lstStyle/>
        <a:p>
          <a:endParaRPr lang="en-US"/>
        </a:p>
      </dgm:t>
    </dgm:pt>
    <dgm:pt modelId="{F0BBE3DE-E29B-42B2-B3E8-885D1314F33F}" type="sibTrans" cxnId="{5A639719-5B9E-4055-AC10-6CDBFB8942C2}">
      <dgm:prSet/>
      <dgm:spPr/>
      <dgm:t>
        <a:bodyPr/>
        <a:lstStyle/>
        <a:p>
          <a:endParaRPr lang="en-US"/>
        </a:p>
      </dgm:t>
    </dgm:pt>
    <dgm:pt modelId="{096C5D0B-CD33-134D-BE62-7CF579B2790D}">
      <dgm:prSet/>
      <dgm:spPr/>
      <dgm:t>
        <a:bodyPr/>
        <a:lstStyle/>
        <a:p>
          <a:r>
            <a:rPr lang="nl-NL" b="1" dirty="0" err="1"/>
            <a:t>Plickers</a:t>
          </a:r>
          <a:endParaRPr lang="nl-NL" b="1" dirty="0"/>
        </a:p>
      </dgm:t>
    </dgm:pt>
    <dgm:pt modelId="{E0924AF4-1369-804C-9E11-87ECABF2794E}" type="parTrans" cxnId="{3F2209E0-ABC8-EB46-B36B-EC1C380D0EC5}">
      <dgm:prSet/>
      <dgm:spPr/>
      <dgm:t>
        <a:bodyPr/>
        <a:lstStyle/>
        <a:p>
          <a:endParaRPr lang="nl-NL"/>
        </a:p>
      </dgm:t>
    </dgm:pt>
    <dgm:pt modelId="{D2839FA7-C7CD-D144-A8FC-CE099D5EC1AB}" type="sibTrans" cxnId="{3F2209E0-ABC8-EB46-B36B-EC1C380D0EC5}">
      <dgm:prSet/>
      <dgm:spPr/>
      <dgm:t>
        <a:bodyPr/>
        <a:lstStyle/>
        <a:p>
          <a:endParaRPr lang="nl-NL"/>
        </a:p>
      </dgm:t>
    </dgm:pt>
    <dgm:pt modelId="{BA509809-0D64-4E98-9FF6-F86AF4CC0766}">
      <dgm:prSet/>
      <dgm:spPr/>
      <dgm:t>
        <a:bodyPr/>
        <a:lstStyle/>
        <a:p>
          <a:r>
            <a:rPr lang="nl-NL" b="1" dirty="0" err="1"/>
            <a:t>mTiny</a:t>
          </a:r>
          <a:endParaRPr lang="nl-NL" b="1" dirty="0"/>
        </a:p>
      </dgm:t>
    </dgm:pt>
    <dgm:pt modelId="{E137C37F-FC59-4335-B261-82C6F463A748}" type="parTrans" cxnId="{DAA41DE6-90CD-47FF-A58C-4137516F7E6B}">
      <dgm:prSet/>
      <dgm:spPr/>
      <dgm:t>
        <a:bodyPr/>
        <a:lstStyle/>
        <a:p>
          <a:endParaRPr lang="nl-NL"/>
        </a:p>
      </dgm:t>
    </dgm:pt>
    <dgm:pt modelId="{E34BE81C-8865-4347-9EA7-5DAE34172981}" type="sibTrans" cxnId="{DAA41DE6-90CD-47FF-A58C-4137516F7E6B}">
      <dgm:prSet/>
      <dgm:spPr/>
      <dgm:t>
        <a:bodyPr/>
        <a:lstStyle/>
        <a:p>
          <a:endParaRPr lang="nl-NL"/>
        </a:p>
      </dgm:t>
    </dgm:pt>
    <dgm:pt modelId="{DA102BFA-96F8-4B31-A47C-FFEB2E5E4886}">
      <dgm:prSet/>
      <dgm:spPr/>
      <dgm:t>
        <a:bodyPr/>
        <a:lstStyle/>
        <a:p>
          <a:r>
            <a:rPr lang="en-US" b="1" i="0" dirty="0"/>
            <a:t>Recordable Wall Chart </a:t>
          </a:r>
          <a:endParaRPr lang="en-US" b="1" dirty="0"/>
        </a:p>
      </dgm:t>
    </dgm:pt>
    <dgm:pt modelId="{78D34839-F1A2-4B66-8277-CB4E4EB6EDF4}" type="parTrans" cxnId="{2FF45A13-C4AD-458D-A698-7BA9850BE7ED}">
      <dgm:prSet/>
      <dgm:spPr/>
      <dgm:t>
        <a:bodyPr/>
        <a:lstStyle/>
        <a:p>
          <a:endParaRPr lang="nl-NL"/>
        </a:p>
      </dgm:t>
    </dgm:pt>
    <dgm:pt modelId="{63FD194A-A82B-4633-9853-6A17754C6A0B}" type="sibTrans" cxnId="{2FF45A13-C4AD-458D-A698-7BA9850BE7ED}">
      <dgm:prSet/>
      <dgm:spPr/>
      <dgm:t>
        <a:bodyPr/>
        <a:lstStyle/>
        <a:p>
          <a:endParaRPr lang="nl-NL"/>
        </a:p>
      </dgm:t>
    </dgm:pt>
    <dgm:pt modelId="{4F696D35-C4A4-4CC7-B709-55E74B84D0D9}">
      <dgm:prSet/>
      <dgm:spPr/>
      <dgm:t>
        <a:bodyPr/>
        <a:lstStyle/>
        <a:p>
          <a:r>
            <a:rPr lang="en-US" b="1" i="0" dirty="0" err="1"/>
            <a:t>Hopspots</a:t>
          </a:r>
          <a:endParaRPr lang="en-US" b="1" dirty="0"/>
        </a:p>
      </dgm:t>
    </dgm:pt>
    <dgm:pt modelId="{CE04F774-301F-40AB-AB3F-10E343AB6974}" type="parTrans" cxnId="{E390F5AA-ED96-40D0-826C-455805F58B5C}">
      <dgm:prSet/>
      <dgm:spPr/>
      <dgm:t>
        <a:bodyPr/>
        <a:lstStyle/>
        <a:p>
          <a:endParaRPr lang="nl-NL"/>
        </a:p>
      </dgm:t>
    </dgm:pt>
    <dgm:pt modelId="{68E3CEEA-4CA3-418C-8773-FF1EC52158BB}" type="sibTrans" cxnId="{E390F5AA-ED96-40D0-826C-455805F58B5C}">
      <dgm:prSet/>
      <dgm:spPr/>
      <dgm:t>
        <a:bodyPr/>
        <a:lstStyle/>
        <a:p>
          <a:endParaRPr lang="nl-NL"/>
        </a:p>
      </dgm:t>
    </dgm:pt>
    <dgm:pt modelId="{5CEA7EA7-FC4E-48F8-8902-BACA966A6C38}">
      <dgm:prSet/>
      <dgm:spPr/>
      <dgm:t>
        <a:bodyPr/>
        <a:lstStyle/>
        <a:p>
          <a:r>
            <a:rPr lang="en-US" b="1" dirty="0"/>
            <a:t>Zoom iQ6</a:t>
          </a:r>
          <a:r>
            <a:rPr lang="en-US" b="1" baseline="0" dirty="0"/>
            <a:t> </a:t>
          </a:r>
          <a:endParaRPr lang="en-US" b="1" dirty="0"/>
        </a:p>
      </dgm:t>
    </dgm:pt>
    <dgm:pt modelId="{81CAA78C-12E7-450B-A36E-5E0581497AAC}" type="parTrans" cxnId="{51EC9E06-58D0-43C4-932D-8E60F54414DB}">
      <dgm:prSet/>
      <dgm:spPr/>
      <dgm:t>
        <a:bodyPr/>
        <a:lstStyle/>
        <a:p>
          <a:endParaRPr lang="nl-NL"/>
        </a:p>
      </dgm:t>
    </dgm:pt>
    <dgm:pt modelId="{9C917105-278E-4F8B-86C9-C117FD789AB9}" type="sibTrans" cxnId="{51EC9E06-58D0-43C4-932D-8E60F54414DB}">
      <dgm:prSet/>
      <dgm:spPr/>
      <dgm:t>
        <a:bodyPr/>
        <a:lstStyle/>
        <a:p>
          <a:endParaRPr lang="nl-NL"/>
        </a:p>
      </dgm:t>
    </dgm:pt>
    <dgm:pt modelId="{60C9EE6F-72E1-4F79-85B7-1DD1C2B12270}">
      <dgm:prSet/>
      <dgm:spPr/>
      <dgm:t>
        <a:bodyPr/>
        <a:lstStyle/>
        <a:p>
          <a:r>
            <a:rPr lang="en-US" b="1" i="0" dirty="0" err="1"/>
            <a:t>Curiscope</a:t>
          </a:r>
          <a:endParaRPr lang="en-US" b="1" dirty="0"/>
        </a:p>
      </dgm:t>
    </dgm:pt>
    <dgm:pt modelId="{6764BA33-2843-4EB4-84BF-834BF80E321F}" type="parTrans" cxnId="{04324AB8-C242-4793-B6B7-4AEF3B13A93E}">
      <dgm:prSet/>
      <dgm:spPr/>
      <dgm:t>
        <a:bodyPr/>
        <a:lstStyle/>
        <a:p>
          <a:endParaRPr lang="nl-NL"/>
        </a:p>
      </dgm:t>
    </dgm:pt>
    <dgm:pt modelId="{42C7A51B-CFE2-4BB2-A7ED-F2E4F6C86244}" type="sibTrans" cxnId="{04324AB8-C242-4793-B6B7-4AEF3B13A93E}">
      <dgm:prSet/>
      <dgm:spPr/>
      <dgm:t>
        <a:bodyPr/>
        <a:lstStyle/>
        <a:p>
          <a:endParaRPr lang="nl-NL"/>
        </a:p>
      </dgm:t>
    </dgm:pt>
    <dgm:pt modelId="{74B5246F-AE2A-4716-8231-B9A7FE212CEE}">
      <dgm:prSet/>
      <dgm:spPr/>
      <dgm:t>
        <a:bodyPr/>
        <a:lstStyle/>
        <a:p>
          <a:r>
            <a:rPr lang="en-US" b="1" i="0" dirty="0"/>
            <a:t>Oculus VR </a:t>
          </a:r>
          <a:r>
            <a:rPr lang="en-US" b="1" i="0" dirty="0" err="1"/>
            <a:t>bril</a:t>
          </a:r>
          <a:endParaRPr lang="en-US" b="1" dirty="0"/>
        </a:p>
      </dgm:t>
    </dgm:pt>
    <dgm:pt modelId="{CC5E2D5D-EC5E-4A2F-9EF7-449DACB97FEF}" type="parTrans" cxnId="{28822AC2-EF44-4C51-9636-6BDAE726A722}">
      <dgm:prSet/>
      <dgm:spPr/>
      <dgm:t>
        <a:bodyPr/>
        <a:lstStyle/>
        <a:p>
          <a:endParaRPr lang="nl-NL"/>
        </a:p>
      </dgm:t>
    </dgm:pt>
    <dgm:pt modelId="{64438612-93FB-4E5D-B78F-FFD9303D9F2D}" type="sibTrans" cxnId="{28822AC2-EF44-4C51-9636-6BDAE726A722}">
      <dgm:prSet/>
      <dgm:spPr/>
      <dgm:t>
        <a:bodyPr/>
        <a:lstStyle/>
        <a:p>
          <a:endParaRPr lang="nl-NL"/>
        </a:p>
      </dgm:t>
    </dgm:pt>
    <dgm:pt modelId="{9FBD5375-CDDF-4C52-9512-4EFF314FA6F7}">
      <dgm:prSet/>
      <dgm:spPr/>
      <dgm:t>
        <a:bodyPr/>
        <a:lstStyle/>
        <a:p>
          <a:r>
            <a:rPr lang="en-US" b="1" i="0" dirty="0" err="1"/>
            <a:t>Pixicade</a:t>
          </a:r>
          <a:endParaRPr lang="en-US" b="1" dirty="0"/>
        </a:p>
      </dgm:t>
    </dgm:pt>
    <dgm:pt modelId="{9D89E058-67E1-49F3-BC69-B7B616FCE306}" type="parTrans" cxnId="{EDEA356F-3BFA-4B82-8B68-7F00D2C21DCA}">
      <dgm:prSet/>
      <dgm:spPr/>
      <dgm:t>
        <a:bodyPr/>
        <a:lstStyle/>
        <a:p>
          <a:endParaRPr lang="nl-NL"/>
        </a:p>
      </dgm:t>
    </dgm:pt>
    <dgm:pt modelId="{8A3CB160-7EAD-44EA-8109-AF4A9B93250C}" type="sibTrans" cxnId="{EDEA356F-3BFA-4B82-8B68-7F00D2C21DCA}">
      <dgm:prSet/>
      <dgm:spPr/>
      <dgm:t>
        <a:bodyPr/>
        <a:lstStyle/>
        <a:p>
          <a:endParaRPr lang="nl-NL"/>
        </a:p>
      </dgm:t>
    </dgm:pt>
    <dgm:pt modelId="{E5F59FA5-2697-47C0-9E7B-190D64E9AFF9}">
      <dgm:prSet/>
      <dgm:spPr/>
      <dgm:t>
        <a:bodyPr/>
        <a:lstStyle/>
        <a:p>
          <a:r>
            <a:rPr lang="en-US" b="1" i="0" dirty="0"/>
            <a:t>Recordable </a:t>
          </a:r>
          <a:r>
            <a:rPr lang="en-US" b="1" i="0" dirty="0" err="1"/>
            <a:t>Peggs</a:t>
          </a:r>
          <a:r>
            <a:rPr lang="en-US" b="1" i="0" dirty="0"/>
            <a:t>/Clever Tiles </a:t>
          </a:r>
          <a:endParaRPr lang="en-US" b="1" dirty="0"/>
        </a:p>
      </dgm:t>
    </dgm:pt>
    <dgm:pt modelId="{99510BF2-B360-4FEA-AF11-46D376AF87E7}" type="parTrans" cxnId="{8D177F7A-0A73-41B0-9646-49FF8359C5C1}">
      <dgm:prSet/>
      <dgm:spPr/>
      <dgm:t>
        <a:bodyPr/>
        <a:lstStyle/>
        <a:p>
          <a:endParaRPr lang="nl-NL"/>
        </a:p>
      </dgm:t>
    </dgm:pt>
    <dgm:pt modelId="{63CE09DB-6957-45C0-B436-553EB3C5C2B5}" type="sibTrans" cxnId="{8D177F7A-0A73-41B0-9646-49FF8359C5C1}">
      <dgm:prSet/>
      <dgm:spPr/>
      <dgm:t>
        <a:bodyPr/>
        <a:lstStyle/>
        <a:p>
          <a:endParaRPr lang="nl-NL"/>
        </a:p>
      </dgm:t>
    </dgm:pt>
    <dgm:pt modelId="{D2D0CA6B-DD2F-426A-9CA7-492444553EC2}" type="pres">
      <dgm:prSet presAssocID="{2DCDB672-C017-4193-B5F5-5E5BB0EDFC2C}" presName="diagram" presStyleCnt="0">
        <dgm:presLayoutVars>
          <dgm:dir/>
          <dgm:resizeHandles val="exact"/>
        </dgm:presLayoutVars>
      </dgm:prSet>
      <dgm:spPr/>
    </dgm:pt>
    <dgm:pt modelId="{4ABBF463-1A8A-4055-B07D-EC9F8218E25B}" type="pres">
      <dgm:prSet presAssocID="{1BACD057-CCB8-457D-8658-7BA1CA4F1583}" presName="node" presStyleLbl="node1" presStyleIdx="0" presStyleCnt="20">
        <dgm:presLayoutVars>
          <dgm:bulletEnabled val="1"/>
        </dgm:presLayoutVars>
      </dgm:prSet>
      <dgm:spPr/>
    </dgm:pt>
    <dgm:pt modelId="{3354F258-CACC-4C8F-8630-C785D0E3B5D8}" type="pres">
      <dgm:prSet presAssocID="{F2D5226F-7C08-4BCC-8B28-2C46FBFA981C}" presName="sibTrans" presStyleCnt="0"/>
      <dgm:spPr/>
    </dgm:pt>
    <dgm:pt modelId="{EBE7A535-C26D-446F-8694-82E510CF2119}" type="pres">
      <dgm:prSet presAssocID="{7CBA826D-8982-4D15-A34E-E37C34EF0DAC}" presName="node" presStyleLbl="node1" presStyleIdx="1" presStyleCnt="20">
        <dgm:presLayoutVars>
          <dgm:bulletEnabled val="1"/>
        </dgm:presLayoutVars>
      </dgm:prSet>
      <dgm:spPr/>
    </dgm:pt>
    <dgm:pt modelId="{75F8323C-8960-43F7-845C-4C3916B33161}" type="pres">
      <dgm:prSet presAssocID="{2CD5AD42-6BF6-436D-8F6E-778097CE8A16}" presName="sibTrans" presStyleCnt="0"/>
      <dgm:spPr/>
    </dgm:pt>
    <dgm:pt modelId="{21E085B1-AB48-4162-9337-661A7AD062E1}" type="pres">
      <dgm:prSet presAssocID="{DC1FA34B-FD2D-4BAC-AFCD-1CF16AF78C50}" presName="node" presStyleLbl="node1" presStyleIdx="2" presStyleCnt="20">
        <dgm:presLayoutVars>
          <dgm:bulletEnabled val="1"/>
        </dgm:presLayoutVars>
      </dgm:prSet>
      <dgm:spPr/>
    </dgm:pt>
    <dgm:pt modelId="{B337FFB5-D7BB-4340-92EE-FBBA9838D8C9}" type="pres">
      <dgm:prSet presAssocID="{A01EFCFA-DA7A-44CC-BBD2-62869AC57498}" presName="sibTrans" presStyleCnt="0"/>
      <dgm:spPr/>
    </dgm:pt>
    <dgm:pt modelId="{FB2670BA-0DA6-493C-8DB2-FB961463D1DF}" type="pres">
      <dgm:prSet presAssocID="{FB107AAB-5846-4444-92CB-DC6C91E49BDF}" presName="node" presStyleLbl="node1" presStyleIdx="3" presStyleCnt="20">
        <dgm:presLayoutVars>
          <dgm:bulletEnabled val="1"/>
        </dgm:presLayoutVars>
      </dgm:prSet>
      <dgm:spPr/>
    </dgm:pt>
    <dgm:pt modelId="{1647C2BF-C37E-4D94-9283-541332588CA1}" type="pres">
      <dgm:prSet presAssocID="{A4147BB0-0D72-4735-87BA-FBC2413B8F60}" presName="sibTrans" presStyleCnt="0"/>
      <dgm:spPr/>
    </dgm:pt>
    <dgm:pt modelId="{7F14EFC7-B67E-4BCC-A973-FCA00D7D892A}" type="pres">
      <dgm:prSet presAssocID="{CB17D346-7D10-4C12-A5F8-A7A748F0C5EA}" presName="node" presStyleLbl="node1" presStyleIdx="4" presStyleCnt="20">
        <dgm:presLayoutVars>
          <dgm:bulletEnabled val="1"/>
        </dgm:presLayoutVars>
      </dgm:prSet>
      <dgm:spPr/>
    </dgm:pt>
    <dgm:pt modelId="{524FBBF3-7877-49AD-BB4F-10B9D720A482}" type="pres">
      <dgm:prSet presAssocID="{4985D751-9810-4814-AB31-711BE121EEF6}" presName="sibTrans" presStyleCnt="0"/>
      <dgm:spPr/>
    </dgm:pt>
    <dgm:pt modelId="{42BE8196-3580-4B15-AAC6-047A1838020D}" type="pres">
      <dgm:prSet presAssocID="{D86D03FC-34F7-4A6D-A44B-5B17D418C03A}" presName="node" presStyleLbl="node1" presStyleIdx="5" presStyleCnt="20">
        <dgm:presLayoutVars>
          <dgm:bulletEnabled val="1"/>
        </dgm:presLayoutVars>
      </dgm:prSet>
      <dgm:spPr/>
    </dgm:pt>
    <dgm:pt modelId="{6A03C4EF-9C72-49BE-B1D2-6C0C2037FD2F}" type="pres">
      <dgm:prSet presAssocID="{1D4B7998-FE73-4585-89B9-5C00233E7B7A}" presName="sibTrans" presStyleCnt="0"/>
      <dgm:spPr/>
    </dgm:pt>
    <dgm:pt modelId="{C4850F36-5396-4D73-BE1B-82B2E380ECC6}" type="pres">
      <dgm:prSet presAssocID="{CD837D5A-BB11-40BC-B08A-F35172687AF5}" presName="node" presStyleLbl="node1" presStyleIdx="6" presStyleCnt="20">
        <dgm:presLayoutVars>
          <dgm:bulletEnabled val="1"/>
        </dgm:presLayoutVars>
      </dgm:prSet>
      <dgm:spPr/>
    </dgm:pt>
    <dgm:pt modelId="{91061B3F-6B59-4AFA-B17B-844518C0D7DB}" type="pres">
      <dgm:prSet presAssocID="{B8E049A9-3981-432A-B754-6AD0741EF94A}" presName="sibTrans" presStyleCnt="0"/>
      <dgm:spPr/>
    </dgm:pt>
    <dgm:pt modelId="{594C5EBB-CC03-40D2-AE30-8E3F2F67793A}" type="pres">
      <dgm:prSet presAssocID="{419AC6B2-4772-44C0-82F7-B5A9E2A8970D}" presName="node" presStyleLbl="node1" presStyleIdx="7" presStyleCnt="20">
        <dgm:presLayoutVars>
          <dgm:bulletEnabled val="1"/>
        </dgm:presLayoutVars>
      </dgm:prSet>
      <dgm:spPr/>
    </dgm:pt>
    <dgm:pt modelId="{B5719C76-F8AB-4CDA-A4C4-EF4B00038A58}" type="pres">
      <dgm:prSet presAssocID="{E7919625-8147-4504-A84C-657626FCD1B9}" presName="sibTrans" presStyleCnt="0"/>
      <dgm:spPr/>
    </dgm:pt>
    <dgm:pt modelId="{EEE409DD-4A60-449D-A91F-BECDE905E5D5}" type="pres">
      <dgm:prSet presAssocID="{69D99399-6B12-47DE-B0EB-6FA430C62985}" presName="node" presStyleLbl="node1" presStyleIdx="8" presStyleCnt="20">
        <dgm:presLayoutVars>
          <dgm:bulletEnabled val="1"/>
        </dgm:presLayoutVars>
      </dgm:prSet>
      <dgm:spPr/>
    </dgm:pt>
    <dgm:pt modelId="{8547C862-F071-4F94-9E18-556334C7B1DF}" type="pres">
      <dgm:prSet presAssocID="{0B97DA2C-B04F-4D2B-9FE2-8518E80B2FF5}" presName="sibTrans" presStyleCnt="0"/>
      <dgm:spPr/>
    </dgm:pt>
    <dgm:pt modelId="{68986497-56AA-4621-8DE5-E1107B9FE73D}" type="pres">
      <dgm:prSet presAssocID="{F06B5D7A-6462-4C76-89AE-BF74140DACAA}" presName="node" presStyleLbl="node1" presStyleIdx="9" presStyleCnt="20" custLinFactNeighborX="92" custLinFactNeighborY="-374">
        <dgm:presLayoutVars>
          <dgm:bulletEnabled val="1"/>
        </dgm:presLayoutVars>
      </dgm:prSet>
      <dgm:spPr/>
    </dgm:pt>
    <dgm:pt modelId="{6789544F-8E3F-4A97-AB62-3933F03B9F0D}" type="pres">
      <dgm:prSet presAssocID="{8E52ACCE-D543-439C-9955-B6ACBF98328C}" presName="sibTrans" presStyleCnt="0"/>
      <dgm:spPr/>
    </dgm:pt>
    <dgm:pt modelId="{3FC20D57-7C23-4DC4-8D16-9A7CECD63F46}" type="pres">
      <dgm:prSet presAssocID="{84C039FE-7741-4BE2-BBB2-3ABA214ADFC8}" presName="node" presStyleLbl="node1" presStyleIdx="10" presStyleCnt="20">
        <dgm:presLayoutVars>
          <dgm:bulletEnabled val="1"/>
        </dgm:presLayoutVars>
      </dgm:prSet>
      <dgm:spPr/>
    </dgm:pt>
    <dgm:pt modelId="{9F827FD2-3E07-2243-8CC4-3F004BC7D33C}" type="pres">
      <dgm:prSet presAssocID="{F0BBE3DE-E29B-42B2-B3E8-885D1314F33F}" presName="sibTrans" presStyleCnt="0"/>
      <dgm:spPr/>
    </dgm:pt>
    <dgm:pt modelId="{928E8C3E-A0A9-824E-A07A-85A3438CC718}" type="pres">
      <dgm:prSet presAssocID="{096C5D0B-CD33-134D-BE62-7CF579B2790D}" presName="node" presStyleLbl="node1" presStyleIdx="11" presStyleCnt="20">
        <dgm:presLayoutVars>
          <dgm:bulletEnabled val="1"/>
        </dgm:presLayoutVars>
      </dgm:prSet>
      <dgm:spPr/>
    </dgm:pt>
    <dgm:pt modelId="{60607A91-433A-4F39-8749-BE02813CB6EB}" type="pres">
      <dgm:prSet presAssocID="{D2839FA7-C7CD-D144-A8FC-CE099D5EC1AB}" presName="sibTrans" presStyleCnt="0"/>
      <dgm:spPr/>
    </dgm:pt>
    <dgm:pt modelId="{B2769DF7-DC6B-4EE4-9B37-2CA56607DB31}" type="pres">
      <dgm:prSet presAssocID="{BA509809-0D64-4E98-9FF6-F86AF4CC0766}" presName="node" presStyleLbl="node1" presStyleIdx="12" presStyleCnt="20">
        <dgm:presLayoutVars>
          <dgm:bulletEnabled val="1"/>
        </dgm:presLayoutVars>
      </dgm:prSet>
      <dgm:spPr/>
    </dgm:pt>
    <dgm:pt modelId="{9029EA2E-D692-4323-974E-D375670185D9}" type="pres">
      <dgm:prSet presAssocID="{E34BE81C-8865-4347-9EA7-5DAE34172981}" presName="sibTrans" presStyleCnt="0"/>
      <dgm:spPr/>
    </dgm:pt>
    <dgm:pt modelId="{0CDF2C45-F30E-4510-97F0-B7D7FE2633B6}" type="pres">
      <dgm:prSet presAssocID="{DA102BFA-96F8-4B31-A47C-FFEB2E5E4886}" presName="node" presStyleLbl="node1" presStyleIdx="13" presStyleCnt="20">
        <dgm:presLayoutVars>
          <dgm:bulletEnabled val="1"/>
        </dgm:presLayoutVars>
      </dgm:prSet>
      <dgm:spPr/>
    </dgm:pt>
    <dgm:pt modelId="{1ADB6B90-FB69-4025-8DEB-BF04904CD56A}" type="pres">
      <dgm:prSet presAssocID="{63FD194A-A82B-4633-9853-6A17754C6A0B}" presName="sibTrans" presStyleCnt="0"/>
      <dgm:spPr/>
    </dgm:pt>
    <dgm:pt modelId="{720273DD-8D72-42B0-AA1E-26178DC604DF}" type="pres">
      <dgm:prSet presAssocID="{4F696D35-C4A4-4CC7-B709-55E74B84D0D9}" presName="node" presStyleLbl="node1" presStyleIdx="14" presStyleCnt="20">
        <dgm:presLayoutVars>
          <dgm:bulletEnabled val="1"/>
        </dgm:presLayoutVars>
      </dgm:prSet>
      <dgm:spPr/>
    </dgm:pt>
    <dgm:pt modelId="{714FEF83-472A-49C7-B38D-792DFEFC0F20}" type="pres">
      <dgm:prSet presAssocID="{68E3CEEA-4CA3-418C-8773-FF1EC52158BB}" presName="sibTrans" presStyleCnt="0"/>
      <dgm:spPr/>
    </dgm:pt>
    <dgm:pt modelId="{607D647F-4B4C-4CC1-990E-90D8E651B73C}" type="pres">
      <dgm:prSet presAssocID="{5CEA7EA7-FC4E-48F8-8902-BACA966A6C38}" presName="node" presStyleLbl="node1" presStyleIdx="15" presStyleCnt="20">
        <dgm:presLayoutVars>
          <dgm:bulletEnabled val="1"/>
        </dgm:presLayoutVars>
      </dgm:prSet>
      <dgm:spPr/>
    </dgm:pt>
    <dgm:pt modelId="{69FCF937-07FD-4367-BB5C-AB600A097216}" type="pres">
      <dgm:prSet presAssocID="{9C917105-278E-4F8B-86C9-C117FD789AB9}" presName="sibTrans" presStyleCnt="0"/>
      <dgm:spPr/>
    </dgm:pt>
    <dgm:pt modelId="{13319150-F8AF-477F-BD03-B6608965F485}" type="pres">
      <dgm:prSet presAssocID="{60C9EE6F-72E1-4F79-85B7-1DD1C2B12270}" presName="node" presStyleLbl="node1" presStyleIdx="16" presStyleCnt="20">
        <dgm:presLayoutVars>
          <dgm:bulletEnabled val="1"/>
        </dgm:presLayoutVars>
      </dgm:prSet>
      <dgm:spPr/>
    </dgm:pt>
    <dgm:pt modelId="{5BCE1032-A5D8-4B0F-B304-D8D58A245644}" type="pres">
      <dgm:prSet presAssocID="{42C7A51B-CFE2-4BB2-A7ED-F2E4F6C86244}" presName="sibTrans" presStyleCnt="0"/>
      <dgm:spPr/>
    </dgm:pt>
    <dgm:pt modelId="{4441A605-846F-4BD9-A62B-CCDFF58EEC1C}" type="pres">
      <dgm:prSet presAssocID="{74B5246F-AE2A-4716-8231-B9A7FE212CEE}" presName="node" presStyleLbl="node1" presStyleIdx="17" presStyleCnt="20">
        <dgm:presLayoutVars>
          <dgm:bulletEnabled val="1"/>
        </dgm:presLayoutVars>
      </dgm:prSet>
      <dgm:spPr/>
    </dgm:pt>
    <dgm:pt modelId="{23483FF9-67B1-48CC-89D5-FFC6E58C1FD9}" type="pres">
      <dgm:prSet presAssocID="{64438612-93FB-4E5D-B78F-FFD9303D9F2D}" presName="sibTrans" presStyleCnt="0"/>
      <dgm:spPr/>
    </dgm:pt>
    <dgm:pt modelId="{5FCF9269-58B6-4FE8-A675-DEAB6AB5A65F}" type="pres">
      <dgm:prSet presAssocID="{9FBD5375-CDDF-4C52-9512-4EFF314FA6F7}" presName="node" presStyleLbl="node1" presStyleIdx="18" presStyleCnt="20">
        <dgm:presLayoutVars>
          <dgm:bulletEnabled val="1"/>
        </dgm:presLayoutVars>
      </dgm:prSet>
      <dgm:spPr/>
    </dgm:pt>
    <dgm:pt modelId="{D6928B19-25DE-48EA-9B1B-C7A59C1F916F}" type="pres">
      <dgm:prSet presAssocID="{8A3CB160-7EAD-44EA-8109-AF4A9B93250C}" presName="sibTrans" presStyleCnt="0"/>
      <dgm:spPr/>
    </dgm:pt>
    <dgm:pt modelId="{89E37E4A-D8A3-4F78-BF44-9F468C64B32D}" type="pres">
      <dgm:prSet presAssocID="{E5F59FA5-2697-47C0-9E7B-190D64E9AFF9}" presName="node" presStyleLbl="node1" presStyleIdx="19" presStyleCnt="20">
        <dgm:presLayoutVars>
          <dgm:bulletEnabled val="1"/>
        </dgm:presLayoutVars>
      </dgm:prSet>
      <dgm:spPr/>
    </dgm:pt>
  </dgm:ptLst>
  <dgm:cxnLst>
    <dgm:cxn modelId="{51EC9E06-58D0-43C4-932D-8E60F54414DB}" srcId="{2DCDB672-C017-4193-B5F5-5E5BB0EDFC2C}" destId="{5CEA7EA7-FC4E-48F8-8902-BACA966A6C38}" srcOrd="15" destOrd="0" parTransId="{81CAA78C-12E7-450B-A36E-5E0581497AAC}" sibTransId="{9C917105-278E-4F8B-86C9-C117FD789AB9}"/>
    <dgm:cxn modelId="{48D1D712-BD88-4822-9A91-4B3B9FE8D1D2}" type="presOf" srcId="{74B5246F-AE2A-4716-8231-B9A7FE212CEE}" destId="{4441A605-846F-4BD9-A62B-CCDFF58EEC1C}" srcOrd="0" destOrd="0" presId="urn:microsoft.com/office/officeart/2005/8/layout/default"/>
    <dgm:cxn modelId="{2FF45A13-C4AD-458D-A698-7BA9850BE7ED}" srcId="{2DCDB672-C017-4193-B5F5-5E5BB0EDFC2C}" destId="{DA102BFA-96F8-4B31-A47C-FFEB2E5E4886}" srcOrd="13" destOrd="0" parTransId="{78D34839-F1A2-4B66-8277-CB4E4EB6EDF4}" sibTransId="{63FD194A-A82B-4633-9853-6A17754C6A0B}"/>
    <dgm:cxn modelId="{80E8CD16-67B9-40FB-A45B-6DA5C4B9201E}" srcId="{2DCDB672-C017-4193-B5F5-5E5BB0EDFC2C}" destId="{419AC6B2-4772-44C0-82F7-B5A9E2A8970D}" srcOrd="7" destOrd="0" parTransId="{94F50CB8-7618-4EF1-9707-C5BA316A7414}" sibTransId="{E7919625-8147-4504-A84C-657626FCD1B9}"/>
    <dgm:cxn modelId="{69979F18-974B-4386-A59F-03D61A324DC4}" srcId="{2DCDB672-C017-4193-B5F5-5E5BB0EDFC2C}" destId="{F06B5D7A-6462-4C76-89AE-BF74140DACAA}" srcOrd="9" destOrd="0" parTransId="{93003374-40AA-443C-BE00-76B0A22146B4}" sibTransId="{8E52ACCE-D543-439C-9955-B6ACBF98328C}"/>
    <dgm:cxn modelId="{5A639719-5B9E-4055-AC10-6CDBFB8942C2}" srcId="{2DCDB672-C017-4193-B5F5-5E5BB0EDFC2C}" destId="{84C039FE-7741-4BE2-BBB2-3ABA214ADFC8}" srcOrd="10" destOrd="0" parTransId="{5BF9F85A-A796-4A45-B93F-F566A0271248}" sibTransId="{F0BBE3DE-E29B-42B2-B3E8-885D1314F33F}"/>
    <dgm:cxn modelId="{5188BE1B-C8E6-4DAF-968A-F0D90042D27D}" srcId="{2DCDB672-C017-4193-B5F5-5E5BB0EDFC2C}" destId="{FB107AAB-5846-4444-92CB-DC6C91E49BDF}" srcOrd="3" destOrd="0" parTransId="{48563874-6F7B-4F61-96D2-3DFEB171661D}" sibTransId="{A4147BB0-0D72-4735-87BA-FBC2413B8F60}"/>
    <dgm:cxn modelId="{CBD17229-381E-4691-A436-A3F465013128}" type="presOf" srcId="{2DCDB672-C017-4193-B5F5-5E5BB0EDFC2C}" destId="{D2D0CA6B-DD2F-426A-9CA7-492444553EC2}" srcOrd="0" destOrd="0" presId="urn:microsoft.com/office/officeart/2005/8/layout/default"/>
    <dgm:cxn modelId="{A1435137-A865-4CAE-942C-A8EA1E1D37B8}" srcId="{2DCDB672-C017-4193-B5F5-5E5BB0EDFC2C}" destId="{DC1FA34B-FD2D-4BAC-AFCD-1CF16AF78C50}" srcOrd="2" destOrd="0" parTransId="{749CCB37-D1A7-4FCB-BD5D-D0968022C70F}" sibTransId="{A01EFCFA-DA7A-44CC-BBD2-62869AC57498}"/>
    <dgm:cxn modelId="{2241365D-7E6D-4929-8C90-D2CC35E33F69}" type="presOf" srcId="{84C039FE-7741-4BE2-BBB2-3ABA214ADFC8}" destId="{3FC20D57-7C23-4DC4-8D16-9A7CECD63F46}" srcOrd="0" destOrd="0" presId="urn:microsoft.com/office/officeart/2005/8/layout/default"/>
    <dgm:cxn modelId="{3A0D205E-C1E8-1742-AFAD-CDF9772C5640}" type="presOf" srcId="{096C5D0B-CD33-134D-BE62-7CF579B2790D}" destId="{928E8C3E-A0A9-824E-A07A-85A3438CC718}" srcOrd="0" destOrd="0" presId="urn:microsoft.com/office/officeart/2005/8/layout/default"/>
    <dgm:cxn modelId="{3322F75F-A7E8-41E4-A5DA-D42A48CA454B}" type="presOf" srcId="{419AC6B2-4772-44C0-82F7-B5A9E2A8970D}" destId="{594C5EBB-CC03-40D2-AE30-8E3F2F67793A}" srcOrd="0" destOrd="0" presId="urn:microsoft.com/office/officeart/2005/8/layout/default"/>
    <dgm:cxn modelId="{EDEA356F-3BFA-4B82-8B68-7F00D2C21DCA}" srcId="{2DCDB672-C017-4193-B5F5-5E5BB0EDFC2C}" destId="{9FBD5375-CDDF-4C52-9512-4EFF314FA6F7}" srcOrd="18" destOrd="0" parTransId="{9D89E058-67E1-49F3-BC69-B7B616FCE306}" sibTransId="{8A3CB160-7EAD-44EA-8109-AF4A9B93250C}"/>
    <dgm:cxn modelId="{26B6EF54-B11A-4F94-BE51-D9A4A6293B82}" type="presOf" srcId="{1BACD057-CCB8-457D-8658-7BA1CA4F1583}" destId="{4ABBF463-1A8A-4055-B07D-EC9F8218E25B}" srcOrd="0" destOrd="0" presId="urn:microsoft.com/office/officeart/2005/8/layout/default"/>
    <dgm:cxn modelId="{1D9F8D77-3FAF-446E-A158-66F9F90A3679}" srcId="{2DCDB672-C017-4193-B5F5-5E5BB0EDFC2C}" destId="{CB17D346-7D10-4C12-A5F8-A7A748F0C5EA}" srcOrd="4" destOrd="0" parTransId="{B77ACD61-DFF6-4001-81D2-8745E79F25BF}" sibTransId="{4985D751-9810-4814-AB31-711BE121EEF6}"/>
    <dgm:cxn modelId="{3E5C9277-EE0D-4D5D-9723-399E892C31B9}" type="presOf" srcId="{D86D03FC-34F7-4A6D-A44B-5B17D418C03A}" destId="{42BE8196-3580-4B15-AAC6-047A1838020D}" srcOrd="0" destOrd="0" presId="urn:microsoft.com/office/officeart/2005/8/layout/default"/>
    <dgm:cxn modelId="{8D177F7A-0A73-41B0-9646-49FF8359C5C1}" srcId="{2DCDB672-C017-4193-B5F5-5E5BB0EDFC2C}" destId="{E5F59FA5-2697-47C0-9E7B-190D64E9AFF9}" srcOrd="19" destOrd="0" parTransId="{99510BF2-B360-4FEA-AF11-46D376AF87E7}" sibTransId="{63CE09DB-6957-45C0-B436-553EB3C5C2B5}"/>
    <dgm:cxn modelId="{874BA97B-B475-47DD-BA92-AB605BA18D17}" type="presOf" srcId="{4F696D35-C4A4-4CC7-B709-55E74B84D0D9}" destId="{720273DD-8D72-42B0-AA1E-26178DC604DF}" srcOrd="0" destOrd="0" presId="urn:microsoft.com/office/officeart/2005/8/layout/default"/>
    <dgm:cxn modelId="{DDFCAA81-EE44-4679-8BAF-5173116082BB}" srcId="{2DCDB672-C017-4193-B5F5-5E5BB0EDFC2C}" destId="{7CBA826D-8982-4D15-A34E-E37C34EF0DAC}" srcOrd="1" destOrd="0" parTransId="{0434E55F-075C-490F-80E1-C85B3BC645D9}" sibTransId="{2CD5AD42-6BF6-436D-8F6E-778097CE8A16}"/>
    <dgm:cxn modelId="{0C563888-ADD6-455B-BA90-AFF361B3C536}" type="presOf" srcId="{FB107AAB-5846-4444-92CB-DC6C91E49BDF}" destId="{FB2670BA-0DA6-493C-8DB2-FB961463D1DF}" srcOrd="0" destOrd="0" presId="urn:microsoft.com/office/officeart/2005/8/layout/default"/>
    <dgm:cxn modelId="{249F218C-197A-4F5F-8E4B-AE2857E6CE45}" type="presOf" srcId="{5CEA7EA7-FC4E-48F8-8902-BACA966A6C38}" destId="{607D647F-4B4C-4CC1-990E-90D8E651B73C}" srcOrd="0" destOrd="0" presId="urn:microsoft.com/office/officeart/2005/8/layout/default"/>
    <dgm:cxn modelId="{6A634E8F-A946-43A9-B7C1-C048265FDACD}" type="presOf" srcId="{9FBD5375-CDDF-4C52-9512-4EFF314FA6F7}" destId="{5FCF9269-58B6-4FE8-A675-DEAB6AB5A65F}" srcOrd="0" destOrd="0" presId="urn:microsoft.com/office/officeart/2005/8/layout/default"/>
    <dgm:cxn modelId="{7DA9F290-59BD-4142-B870-124DBCDF9788}" type="presOf" srcId="{69D99399-6B12-47DE-B0EB-6FA430C62985}" destId="{EEE409DD-4A60-449D-A91F-BECDE905E5D5}" srcOrd="0" destOrd="0" presId="urn:microsoft.com/office/officeart/2005/8/layout/default"/>
    <dgm:cxn modelId="{16425995-8231-4E19-BBF6-4FCC3007736C}" type="presOf" srcId="{60C9EE6F-72E1-4F79-85B7-1DD1C2B12270}" destId="{13319150-F8AF-477F-BD03-B6608965F485}" srcOrd="0" destOrd="0" presId="urn:microsoft.com/office/officeart/2005/8/layout/default"/>
    <dgm:cxn modelId="{F7EFFD95-883C-4E08-9883-4AC2F7D4B839}" type="presOf" srcId="{F06B5D7A-6462-4C76-89AE-BF74140DACAA}" destId="{68986497-56AA-4621-8DE5-E1107B9FE73D}" srcOrd="0" destOrd="0" presId="urn:microsoft.com/office/officeart/2005/8/layout/default"/>
    <dgm:cxn modelId="{477C2097-170B-4A65-8DBB-A74F927DA715}" type="presOf" srcId="{7CBA826D-8982-4D15-A34E-E37C34EF0DAC}" destId="{EBE7A535-C26D-446F-8694-82E510CF2119}" srcOrd="0" destOrd="0" presId="urn:microsoft.com/office/officeart/2005/8/layout/default"/>
    <dgm:cxn modelId="{9288FA9A-A44B-47BE-A4C6-96748D52D07E}" srcId="{2DCDB672-C017-4193-B5F5-5E5BB0EDFC2C}" destId="{D86D03FC-34F7-4A6D-A44B-5B17D418C03A}" srcOrd="5" destOrd="0" parTransId="{6A232B73-24E3-4669-980C-BB5823393082}" sibTransId="{1D4B7998-FE73-4585-89B9-5C00233E7B7A}"/>
    <dgm:cxn modelId="{E390F5AA-ED96-40D0-826C-455805F58B5C}" srcId="{2DCDB672-C017-4193-B5F5-5E5BB0EDFC2C}" destId="{4F696D35-C4A4-4CC7-B709-55E74B84D0D9}" srcOrd="14" destOrd="0" parTransId="{CE04F774-301F-40AB-AB3F-10E343AB6974}" sibTransId="{68E3CEEA-4CA3-418C-8773-FF1EC52158BB}"/>
    <dgm:cxn modelId="{028897AC-A8A6-44CC-9EC6-BCA23744F268}" type="presOf" srcId="{BA509809-0D64-4E98-9FF6-F86AF4CC0766}" destId="{B2769DF7-DC6B-4EE4-9B37-2CA56607DB31}" srcOrd="0" destOrd="0" presId="urn:microsoft.com/office/officeart/2005/8/layout/default"/>
    <dgm:cxn modelId="{8BCF72AF-224E-451F-9FA0-C35D35B3C992}" srcId="{2DCDB672-C017-4193-B5F5-5E5BB0EDFC2C}" destId="{CD837D5A-BB11-40BC-B08A-F35172687AF5}" srcOrd="6" destOrd="0" parTransId="{2D627B5B-C04A-446D-9F63-A7D315DBAC33}" sibTransId="{B8E049A9-3981-432A-B754-6AD0741EF94A}"/>
    <dgm:cxn modelId="{04324AB8-C242-4793-B6B7-4AEF3B13A93E}" srcId="{2DCDB672-C017-4193-B5F5-5E5BB0EDFC2C}" destId="{60C9EE6F-72E1-4F79-85B7-1DD1C2B12270}" srcOrd="16" destOrd="0" parTransId="{6764BA33-2843-4EB4-84BF-834BF80E321F}" sibTransId="{42C7A51B-CFE2-4BB2-A7ED-F2E4F6C86244}"/>
    <dgm:cxn modelId="{01B712BF-36FE-4BEA-BFC6-43EFC0D1C48F}" type="presOf" srcId="{DC1FA34B-FD2D-4BAC-AFCD-1CF16AF78C50}" destId="{21E085B1-AB48-4162-9337-661A7AD062E1}" srcOrd="0" destOrd="0" presId="urn:microsoft.com/office/officeart/2005/8/layout/default"/>
    <dgm:cxn modelId="{28822AC2-EF44-4C51-9636-6BDAE726A722}" srcId="{2DCDB672-C017-4193-B5F5-5E5BB0EDFC2C}" destId="{74B5246F-AE2A-4716-8231-B9A7FE212CEE}" srcOrd="17" destOrd="0" parTransId="{CC5E2D5D-EC5E-4A2F-9EF7-449DACB97FEF}" sibTransId="{64438612-93FB-4E5D-B78F-FFD9303D9F2D}"/>
    <dgm:cxn modelId="{9C7330D7-F352-4A6C-9135-BE7D4D112305}" type="presOf" srcId="{CB17D346-7D10-4C12-A5F8-A7A748F0C5EA}" destId="{7F14EFC7-B67E-4BCC-A973-FCA00D7D892A}" srcOrd="0" destOrd="0" presId="urn:microsoft.com/office/officeart/2005/8/layout/default"/>
    <dgm:cxn modelId="{3F2209E0-ABC8-EB46-B36B-EC1C380D0EC5}" srcId="{2DCDB672-C017-4193-B5F5-5E5BB0EDFC2C}" destId="{096C5D0B-CD33-134D-BE62-7CF579B2790D}" srcOrd="11" destOrd="0" parTransId="{E0924AF4-1369-804C-9E11-87ECABF2794E}" sibTransId="{D2839FA7-C7CD-D144-A8FC-CE099D5EC1AB}"/>
    <dgm:cxn modelId="{5AF78AE2-E249-4F9A-A200-818A5D4EE99A}" type="presOf" srcId="{DA102BFA-96F8-4B31-A47C-FFEB2E5E4886}" destId="{0CDF2C45-F30E-4510-97F0-B7D7FE2633B6}" srcOrd="0" destOrd="0" presId="urn:microsoft.com/office/officeart/2005/8/layout/default"/>
    <dgm:cxn modelId="{DAA41DE6-90CD-47FF-A58C-4137516F7E6B}" srcId="{2DCDB672-C017-4193-B5F5-5E5BB0EDFC2C}" destId="{BA509809-0D64-4E98-9FF6-F86AF4CC0766}" srcOrd="12" destOrd="0" parTransId="{E137C37F-FC59-4335-B261-82C6F463A748}" sibTransId="{E34BE81C-8865-4347-9EA7-5DAE34172981}"/>
    <dgm:cxn modelId="{7BAE08ED-C8ED-490D-A5A5-8EC3B05C1B5F}" srcId="{2DCDB672-C017-4193-B5F5-5E5BB0EDFC2C}" destId="{69D99399-6B12-47DE-B0EB-6FA430C62985}" srcOrd="8" destOrd="0" parTransId="{CD759193-1D46-43EC-8045-FC238103994F}" sibTransId="{0B97DA2C-B04F-4D2B-9FE2-8518E80B2FF5}"/>
    <dgm:cxn modelId="{981642F4-4A6F-484E-88AD-5B50EC6851A7}" srcId="{2DCDB672-C017-4193-B5F5-5E5BB0EDFC2C}" destId="{1BACD057-CCB8-457D-8658-7BA1CA4F1583}" srcOrd="0" destOrd="0" parTransId="{46E9368D-F3D3-4230-94C0-72A39818DFF2}" sibTransId="{F2D5226F-7C08-4BCC-8B28-2C46FBFA981C}"/>
    <dgm:cxn modelId="{E972F0F7-4F77-49AE-BE1B-D8F4FE8266CC}" type="presOf" srcId="{CD837D5A-BB11-40BC-B08A-F35172687AF5}" destId="{C4850F36-5396-4D73-BE1B-82B2E380ECC6}" srcOrd="0" destOrd="0" presId="urn:microsoft.com/office/officeart/2005/8/layout/default"/>
    <dgm:cxn modelId="{C6246AF9-0692-4BA4-B05C-6CD4CC00D2FD}" type="presOf" srcId="{E5F59FA5-2697-47C0-9E7B-190D64E9AFF9}" destId="{89E37E4A-D8A3-4F78-BF44-9F468C64B32D}" srcOrd="0" destOrd="0" presId="urn:microsoft.com/office/officeart/2005/8/layout/default"/>
    <dgm:cxn modelId="{FDED8042-34A2-4C4A-9689-CFDA6F6347B3}" type="presParOf" srcId="{D2D0CA6B-DD2F-426A-9CA7-492444553EC2}" destId="{4ABBF463-1A8A-4055-B07D-EC9F8218E25B}" srcOrd="0" destOrd="0" presId="urn:microsoft.com/office/officeart/2005/8/layout/default"/>
    <dgm:cxn modelId="{6078B908-BD96-49D7-B70B-CA23313F283B}" type="presParOf" srcId="{D2D0CA6B-DD2F-426A-9CA7-492444553EC2}" destId="{3354F258-CACC-4C8F-8630-C785D0E3B5D8}" srcOrd="1" destOrd="0" presId="urn:microsoft.com/office/officeart/2005/8/layout/default"/>
    <dgm:cxn modelId="{56C99D85-6D32-4F64-B101-985D8E2B0087}" type="presParOf" srcId="{D2D0CA6B-DD2F-426A-9CA7-492444553EC2}" destId="{EBE7A535-C26D-446F-8694-82E510CF2119}" srcOrd="2" destOrd="0" presId="urn:microsoft.com/office/officeart/2005/8/layout/default"/>
    <dgm:cxn modelId="{00C21FA1-07FE-4845-8BDE-8BF5515167CB}" type="presParOf" srcId="{D2D0CA6B-DD2F-426A-9CA7-492444553EC2}" destId="{75F8323C-8960-43F7-845C-4C3916B33161}" srcOrd="3" destOrd="0" presId="urn:microsoft.com/office/officeart/2005/8/layout/default"/>
    <dgm:cxn modelId="{EC37A40B-1952-447A-B455-AA95EF7227EC}" type="presParOf" srcId="{D2D0CA6B-DD2F-426A-9CA7-492444553EC2}" destId="{21E085B1-AB48-4162-9337-661A7AD062E1}" srcOrd="4" destOrd="0" presId="urn:microsoft.com/office/officeart/2005/8/layout/default"/>
    <dgm:cxn modelId="{1B4E678C-DD85-4738-929F-8BC316C6C7A7}" type="presParOf" srcId="{D2D0CA6B-DD2F-426A-9CA7-492444553EC2}" destId="{B337FFB5-D7BB-4340-92EE-FBBA9838D8C9}" srcOrd="5" destOrd="0" presId="urn:microsoft.com/office/officeart/2005/8/layout/default"/>
    <dgm:cxn modelId="{57449ED2-2A1B-4419-8343-4DE88665135C}" type="presParOf" srcId="{D2D0CA6B-DD2F-426A-9CA7-492444553EC2}" destId="{FB2670BA-0DA6-493C-8DB2-FB961463D1DF}" srcOrd="6" destOrd="0" presId="urn:microsoft.com/office/officeart/2005/8/layout/default"/>
    <dgm:cxn modelId="{9D9A01DC-8BAA-44D6-B637-0EDEC6C42B3B}" type="presParOf" srcId="{D2D0CA6B-DD2F-426A-9CA7-492444553EC2}" destId="{1647C2BF-C37E-4D94-9283-541332588CA1}" srcOrd="7" destOrd="0" presId="urn:microsoft.com/office/officeart/2005/8/layout/default"/>
    <dgm:cxn modelId="{E271293E-4A63-4D18-B2B1-683BA45C5D5B}" type="presParOf" srcId="{D2D0CA6B-DD2F-426A-9CA7-492444553EC2}" destId="{7F14EFC7-B67E-4BCC-A973-FCA00D7D892A}" srcOrd="8" destOrd="0" presId="urn:microsoft.com/office/officeart/2005/8/layout/default"/>
    <dgm:cxn modelId="{9B0BDAC1-DE9C-43D8-998A-C3911511CD6A}" type="presParOf" srcId="{D2D0CA6B-DD2F-426A-9CA7-492444553EC2}" destId="{524FBBF3-7877-49AD-BB4F-10B9D720A482}" srcOrd="9" destOrd="0" presId="urn:microsoft.com/office/officeart/2005/8/layout/default"/>
    <dgm:cxn modelId="{DDDABC2B-3C30-4E2E-9BFC-088A66103DA7}" type="presParOf" srcId="{D2D0CA6B-DD2F-426A-9CA7-492444553EC2}" destId="{42BE8196-3580-4B15-AAC6-047A1838020D}" srcOrd="10" destOrd="0" presId="urn:microsoft.com/office/officeart/2005/8/layout/default"/>
    <dgm:cxn modelId="{8E88AC5C-DF53-4045-B19D-2E4633AA2D88}" type="presParOf" srcId="{D2D0CA6B-DD2F-426A-9CA7-492444553EC2}" destId="{6A03C4EF-9C72-49BE-B1D2-6C0C2037FD2F}" srcOrd="11" destOrd="0" presId="urn:microsoft.com/office/officeart/2005/8/layout/default"/>
    <dgm:cxn modelId="{B109E48F-E9EA-4A37-9C46-A352EFFD25A0}" type="presParOf" srcId="{D2D0CA6B-DD2F-426A-9CA7-492444553EC2}" destId="{C4850F36-5396-4D73-BE1B-82B2E380ECC6}" srcOrd="12" destOrd="0" presId="urn:microsoft.com/office/officeart/2005/8/layout/default"/>
    <dgm:cxn modelId="{4B32F558-E8C2-4082-8DD0-0068536F0C91}" type="presParOf" srcId="{D2D0CA6B-DD2F-426A-9CA7-492444553EC2}" destId="{91061B3F-6B59-4AFA-B17B-844518C0D7DB}" srcOrd="13" destOrd="0" presId="urn:microsoft.com/office/officeart/2005/8/layout/default"/>
    <dgm:cxn modelId="{354F8691-174C-4748-B7F3-18BFF8A84AA1}" type="presParOf" srcId="{D2D0CA6B-DD2F-426A-9CA7-492444553EC2}" destId="{594C5EBB-CC03-40D2-AE30-8E3F2F67793A}" srcOrd="14" destOrd="0" presId="urn:microsoft.com/office/officeart/2005/8/layout/default"/>
    <dgm:cxn modelId="{7389E98B-44A3-4492-AC05-14C4772B20D6}" type="presParOf" srcId="{D2D0CA6B-DD2F-426A-9CA7-492444553EC2}" destId="{B5719C76-F8AB-4CDA-A4C4-EF4B00038A58}" srcOrd="15" destOrd="0" presId="urn:microsoft.com/office/officeart/2005/8/layout/default"/>
    <dgm:cxn modelId="{39B37CEA-9DC7-49FA-8BA0-BB1ACBDA21A9}" type="presParOf" srcId="{D2D0CA6B-DD2F-426A-9CA7-492444553EC2}" destId="{EEE409DD-4A60-449D-A91F-BECDE905E5D5}" srcOrd="16" destOrd="0" presId="urn:microsoft.com/office/officeart/2005/8/layout/default"/>
    <dgm:cxn modelId="{FEDEAF58-A23C-486C-9276-91ED2B699121}" type="presParOf" srcId="{D2D0CA6B-DD2F-426A-9CA7-492444553EC2}" destId="{8547C862-F071-4F94-9E18-556334C7B1DF}" srcOrd="17" destOrd="0" presId="urn:microsoft.com/office/officeart/2005/8/layout/default"/>
    <dgm:cxn modelId="{CB9AFC82-0FE4-448F-BC72-191EF8339A16}" type="presParOf" srcId="{D2D0CA6B-DD2F-426A-9CA7-492444553EC2}" destId="{68986497-56AA-4621-8DE5-E1107B9FE73D}" srcOrd="18" destOrd="0" presId="urn:microsoft.com/office/officeart/2005/8/layout/default"/>
    <dgm:cxn modelId="{8A6C6416-6F4F-4B35-90F6-859E5F1FEAD5}" type="presParOf" srcId="{D2D0CA6B-DD2F-426A-9CA7-492444553EC2}" destId="{6789544F-8E3F-4A97-AB62-3933F03B9F0D}" srcOrd="19" destOrd="0" presId="urn:microsoft.com/office/officeart/2005/8/layout/default"/>
    <dgm:cxn modelId="{18F9D9CB-032D-48E6-AA7B-5AF993C5AD82}" type="presParOf" srcId="{D2D0CA6B-DD2F-426A-9CA7-492444553EC2}" destId="{3FC20D57-7C23-4DC4-8D16-9A7CECD63F46}" srcOrd="20" destOrd="0" presId="urn:microsoft.com/office/officeart/2005/8/layout/default"/>
    <dgm:cxn modelId="{DA2433F8-3321-374D-ABB9-AA2A659D4AC1}" type="presParOf" srcId="{D2D0CA6B-DD2F-426A-9CA7-492444553EC2}" destId="{9F827FD2-3E07-2243-8CC4-3F004BC7D33C}" srcOrd="21" destOrd="0" presId="urn:microsoft.com/office/officeart/2005/8/layout/default"/>
    <dgm:cxn modelId="{3672EC39-B3A3-BB4C-AF14-DE13EBA011C0}" type="presParOf" srcId="{D2D0CA6B-DD2F-426A-9CA7-492444553EC2}" destId="{928E8C3E-A0A9-824E-A07A-85A3438CC718}" srcOrd="22" destOrd="0" presId="urn:microsoft.com/office/officeart/2005/8/layout/default"/>
    <dgm:cxn modelId="{F0F614F9-EB46-4D48-903B-611B8760277C}" type="presParOf" srcId="{D2D0CA6B-DD2F-426A-9CA7-492444553EC2}" destId="{60607A91-433A-4F39-8749-BE02813CB6EB}" srcOrd="23" destOrd="0" presId="urn:microsoft.com/office/officeart/2005/8/layout/default"/>
    <dgm:cxn modelId="{B6BFCBA8-0350-4B58-819C-F0FC11E9724A}" type="presParOf" srcId="{D2D0CA6B-DD2F-426A-9CA7-492444553EC2}" destId="{B2769DF7-DC6B-4EE4-9B37-2CA56607DB31}" srcOrd="24" destOrd="0" presId="urn:microsoft.com/office/officeart/2005/8/layout/default"/>
    <dgm:cxn modelId="{811876C2-03B5-45E6-9E61-025C6E54709A}" type="presParOf" srcId="{D2D0CA6B-DD2F-426A-9CA7-492444553EC2}" destId="{9029EA2E-D692-4323-974E-D375670185D9}" srcOrd="25" destOrd="0" presId="urn:microsoft.com/office/officeart/2005/8/layout/default"/>
    <dgm:cxn modelId="{D7B16A5C-D8FA-4564-9756-2266FE732FDE}" type="presParOf" srcId="{D2D0CA6B-DD2F-426A-9CA7-492444553EC2}" destId="{0CDF2C45-F30E-4510-97F0-B7D7FE2633B6}" srcOrd="26" destOrd="0" presId="urn:microsoft.com/office/officeart/2005/8/layout/default"/>
    <dgm:cxn modelId="{FAEA11A7-E8F6-4E51-86A2-A53AE3719A4A}" type="presParOf" srcId="{D2D0CA6B-DD2F-426A-9CA7-492444553EC2}" destId="{1ADB6B90-FB69-4025-8DEB-BF04904CD56A}" srcOrd="27" destOrd="0" presId="urn:microsoft.com/office/officeart/2005/8/layout/default"/>
    <dgm:cxn modelId="{649BA777-282E-4CDA-B134-A5F59DF2E044}" type="presParOf" srcId="{D2D0CA6B-DD2F-426A-9CA7-492444553EC2}" destId="{720273DD-8D72-42B0-AA1E-26178DC604DF}" srcOrd="28" destOrd="0" presId="urn:microsoft.com/office/officeart/2005/8/layout/default"/>
    <dgm:cxn modelId="{8C1360DF-9A7F-4100-AC1B-F1F109AA6D17}" type="presParOf" srcId="{D2D0CA6B-DD2F-426A-9CA7-492444553EC2}" destId="{714FEF83-472A-49C7-B38D-792DFEFC0F20}" srcOrd="29" destOrd="0" presId="urn:microsoft.com/office/officeart/2005/8/layout/default"/>
    <dgm:cxn modelId="{2125C515-C63D-4996-A3FA-9DBEC8F8C144}" type="presParOf" srcId="{D2D0CA6B-DD2F-426A-9CA7-492444553EC2}" destId="{607D647F-4B4C-4CC1-990E-90D8E651B73C}" srcOrd="30" destOrd="0" presId="urn:microsoft.com/office/officeart/2005/8/layout/default"/>
    <dgm:cxn modelId="{BE1B07D4-3C62-4378-9C3B-BA267D5BCC03}" type="presParOf" srcId="{D2D0CA6B-DD2F-426A-9CA7-492444553EC2}" destId="{69FCF937-07FD-4367-BB5C-AB600A097216}" srcOrd="31" destOrd="0" presId="urn:microsoft.com/office/officeart/2005/8/layout/default"/>
    <dgm:cxn modelId="{7A353A74-2FE7-46FD-937C-63D3B8420FB8}" type="presParOf" srcId="{D2D0CA6B-DD2F-426A-9CA7-492444553EC2}" destId="{13319150-F8AF-477F-BD03-B6608965F485}" srcOrd="32" destOrd="0" presId="urn:microsoft.com/office/officeart/2005/8/layout/default"/>
    <dgm:cxn modelId="{3063997E-23B8-4AC5-8F5C-8FB528387A1B}" type="presParOf" srcId="{D2D0CA6B-DD2F-426A-9CA7-492444553EC2}" destId="{5BCE1032-A5D8-4B0F-B304-D8D58A245644}" srcOrd="33" destOrd="0" presId="urn:microsoft.com/office/officeart/2005/8/layout/default"/>
    <dgm:cxn modelId="{5AF8F74F-722E-4D20-A5B6-D3ED0D113F90}" type="presParOf" srcId="{D2D0CA6B-DD2F-426A-9CA7-492444553EC2}" destId="{4441A605-846F-4BD9-A62B-CCDFF58EEC1C}" srcOrd="34" destOrd="0" presId="urn:microsoft.com/office/officeart/2005/8/layout/default"/>
    <dgm:cxn modelId="{AC5BF110-031C-430B-9374-4270658D4CEE}" type="presParOf" srcId="{D2D0CA6B-DD2F-426A-9CA7-492444553EC2}" destId="{23483FF9-67B1-48CC-89D5-FFC6E58C1FD9}" srcOrd="35" destOrd="0" presId="urn:microsoft.com/office/officeart/2005/8/layout/default"/>
    <dgm:cxn modelId="{6EF8611B-94C8-42FC-B6F8-9657C8DB4C31}" type="presParOf" srcId="{D2D0CA6B-DD2F-426A-9CA7-492444553EC2}" destId="{5FCF9269-58B6-4FE8-A675-DEAB6AB5A65F}" srcOrd="36" destOrd="0" presId="urn:microsoft.com/office/officeart/2005/8/layout/default"/>
    <dgm:cxn modelId="{90B728B1-D3B2-42DB-8373-EBA0922EACD7}" type="presParOf" srcId="{D2D0CA6B-DD2F-426A-9CA7-492444553EC2}" destId="{D6928B19-25DE-48EA-9B1B-C7A59C1F916F}" srcOrd="37" destOrd="0" presId="urn:microsoft.com/office/officeart/2005/8/layout/default"/>
    <dgm:cxn modelId="{ADAB1ED0-1522-4CD0-ACE3-C4AA8AD1895A}" type="presParOf" srcId="{D2D0CA6B-DD2F-426A-9CA7-492444553EC2}" destId="{89E37E4A-D8A3-4F78-BF44-9F468C64B32D}" srcOrd="3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BF463-1A8A-4055-B07D-EC9F8218E25B}">
      <dsp:nvSpPr>
        <dsp:cNvPr id="0" name=""/>
        <dsp:cNvSpPr/>
      </dsp:nvSpPr>
      <dsp:spPr>
        <a:xfrm>
          <a:off x="2234" y="352617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Makey </a:t>
          </a:r>
          <a:r>
            <a:rPr lang="en-US" sz="1900" b="1" kern="1200" dirty="0" err="1"/>
            <a:t>Makey</a:t>
          </a:r>
          <a:endParaRPr lang="en-US" sz="1900" kern="1200" dirty="0"/>
        </a:p>
      </dsp:txBody>
      <dsp:txXfrm>
        <a:off x="2234" y="352617"/>
        <a:ext cx="1772503" cy="1063501"/>
      </dsp:txXfrm>
    </dsp:sp>
    <dsp:sp modelId="{EBE7A535-C26D-446F-8694-82E510CF2119}">
      <dsp:nvSpPr>
        <dsp:cNvPr id="0" name=""/>
        <dsp:cNvSpPr/>
      </dsp:nvSpPr>
      <dsp:spPr>
        <a:xfrm>
          <a:off x="1951987" y="352617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BlueBot</a:t>
          </a:r>
          <a:endParaRPr lang="en-US" sz="1900" kern="1200" dirty="0"/>
        </a:p>
      </dsp:txBody>
      <dsp:txXfrm>
        <a:off x="1951987" y="352617"/>
        <a:ext cx="1772503" cy="1063501"/>
      </dsp:txXfrm>
    </dsp:sp>
    <dsp:sp modelId="{21E085B1-AB48-4162-9337-661A7AD062E1}">
      <dsp:nvSpPr>
        <dsp:cNvPr id="0" name=""/>
        <dsp:cNvSpPr/>
      </dsp:nvSpPr>
      <dsp:spPr>
        <a:xfrm>
          <a:off x="3901741" y="352617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MicroBit</a:t>
          </a:r>
          <a:endParaRPr lang="en-US" sz="1900" kern="1200" dirty="0"/>
        </a:p>
      </dsp:txBody>
      <dsp:txXfrm>
        <a:off x="3901741" y="352617"/>
        <a:ext cx="1772503" cy="1063501"/>
      </dsp:txXfrm>
    </dsp:sp>
    <dsp:sp modelId="{FB2670BA-0DA6-493C-8DB2-FB961463D1DF}">
      <dsp:nvSpPr>
        <dsp:cNvPr id="0" name=""/>
        <dsp:cNvSpPr/>
      </dsp:nvSpPr>
      <dsp:spPr>
        <a:xfrm>
          <a:off x="5851494" y="352617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Green Screen</a:t>
          </a:r>
          <a:endParaRPr lang="en-US" sz="1900" kern="1200" dirty="0"/>
        </a:p>
      </dsp:txBody>
      <dsp:txXfrm>
        <a:off x="5851494" y="352617"/>
        <a:ext cx="1772503" cy="1063501"/>
      </dsp:txXfrm>
    </dsp:sp>
    <dsp:sp modelId="{7F14EFC7-B67E-4BCC-A973-FCA00D7D892A}">
      <dsp:nvSpPr>
        <dsp:cNvPr id="0" name=""/>
        <dsp:cNvSpPr/>
      </dsp:nvSpPr>
      <dsp:spPr>
        <a:xfrm>
          <a:off x="2234" y="1593369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OzoBot</a:t>
          </a:r>
          <a:endParaRPr lang="en-US" sz="1900" kern="1200" dirty="0"/>
        </a:p>
      </dsp:txBody>
      <dsp:txXfrm>
        <a:off x="2234" y="1593369"/>
        <a:ext cx="1772503" cy="1063501"/>
      </dsp:txXfrm>
    </dsp:sp>
    <dsp:sp modelId="{42BE8196-3580-4B15-AAC6-047A1838020D}">
      <dsp:nvSpPr>
        <dsp:cNvPr id="0" name=""/>
        <dsp:cNvSpPr/>
      </dsp:nvSpPr>
      <dsp:spPr>
        <a:xfrm>
          <a:off x="1951987" y="1593369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Bloxels</a:t>
          </a:r>
          <a:endParaRPr lang="en-US" sz="1900" kern="1200" dirty="0"/>
        </a:p>
      </dsp:txBody>
      <dsp:txXfrm>
        <a:off x="1951987" y="1593369"/>
        <a:ext cx="1772503" cy="1063501"/>
      </dsp:txXfrm>
    </dsp:sp>
    <dsp:sp modelId="{C4850F36-5396-4D73-BE1B-82B2E380ECC6}">
      <dsp:nvSpPr>
        <dsp:cNvPr id="0" name=""/>
        <dsp:cNvSpPr/>
      </dsp:nvSpPr>
      <dsp:spPr>
        <a:xfrm>
          <a:off x="3901741" y="1593369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Osmo</a:t>
          </a:r>
          <a:endParaRPr lang="en-US" sz="1900" kern="1200" dirty="0"/>
        </a:p>
      </dsp:txBody>
      <dsp:txXfrm>
        <a:off x="3901741" y="1593369"/>
        <a:ext cx="1772503" cy="1063501"/>
      </dsp:txXfrm>
    </dsp:sp>
    <dsp:sp modelId="{594C5EBB-CC03-40D2-AE30-8E3F2F67793A}">
      <dsp:nvSpPr>
        <dsp:cNvPr id="0" name=""/>
        <dsp:cNvSpPr/>
      </dsp:nvSpPr>
      <dsp:spPr>
        <a:xfrm>
          <a:off x="5851494" y="1593369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Voorleespen</a:t>
          </a:r>
          <a:endParaRPr lang="en-US" sz="1900" kern="1200" dirty="0"/>
        </a:p>
      </dsp:txBody>
      <dsp:txXfrm>
        <a:off x="5851494" y="1593369"/>
        <a:ext cx="1772503" cy="1063501"/>
      </dsp:txXfrm>
    </dsp:sp>
    <dsp:sp modelId="{EEE409DD-4A60-449D-A91F-BECDE905E5D5}">
      <dsp:nvSpPr>
        <dsp:cNvPr id="0" name=""/>
        <dsp:cNvSpPr/>
      </dsp:nvSpPr>
      <dsp:spPr>
        <a:xfrm>
          <a:off x="2234" y="2834122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Scratch</a:t>
          </a:r>
          <a:endParaRPr lang="en-US" sz="1900" kern="1200" dirty="0"/>
        </a:p>
      </dsp:txBody>
      <dsp:txXfrm>
        <a:off x="2234" y="2834122"/>
        <a:ext cx="1772503" cy="1063501"/>
      </dsp:txXfrm>
    </dsp:sp>
    <dsp:sp modelId="{68986497-56AA-4621-8DE5-E1107B9FE73D}">
      <dsp:nvSpPr>
        <dsp:cNvPr id="0" name=""/>
        <dsp:cNvSpPr/>
      </dsp:nvSpPr>
      <dsp:spPr>
        <a:xfrm>
          <a:off x="1953618" y="2830144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/>
            <a:t>CoSpaces</a:t>
          </a:r>
          <a:endParaRPr lang="en-US" sz="19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 VR</a:t>
          </a:r>
        </a:p>
      </dsp:txBody>
      <dsp:txXfrm>
        <a:off x="1953618" y="2830144"/>
        <a:ext cx="1772503" cy="1063501"/>
      </dsp:txXfrm>
    </dsp:sp>
    <dsp:sp modelId="{3FC20D57-7C23-4DC4-8D16-9A7CECD63F46}">
      <dsp:nvSpPr>
        <dsp:cNvPr id="0" name=""/>
        <dsp:cNvSpPr/>
      </dsp:nvSpPr>
      <dsp:spPr>
        <a:xfrm>
          <a:off x="3901741" y="2834122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3D-pennen</a:t>
          </a:r>
          <a:endParaRPr lang="en-US" sz="1900" kern="1200" dirty="0"/>
        </a:p>
      </dsp:txBody>
      <dsp:txXfrm>
        <a:off x="3901741" y="2834122"/>
        <a:ext cx="1772503" cy="1063501"/>
      </dsp:txXfrm>
    </dsp:sp>
    <dsp:sp modelId="{928E8C3E-A0A9-824E-A07A-85A3438CC718}">
      <dsp:nvSpPr>
        <dsp:cNvPr id="0" name=""/>
        <dsp:cNvSpPr/>
      </dsp:nvSpPr>
      <dsp:spPr>
        <a:xfrm>
          <a:off x="5851494" y="2834122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kern="1200" dirty="0" err="1"/>
            <a:t>Plickers</a:t>
          </a:r>
          <a:endParaRPr lang="nl-NL" sz="1900" b="1" kern="1200" dirty="0"/>
        </a:p>
      </dsp:txBody>
      <dsp:txXfrm>
        <a:off x="5851494" y="2834122"/>
        <a:ext cx="1772503" cy="1063501"/>
      </dsp:txXfrm>
    </dsp:sp>
    <dsp:sp modelId="{B2769DF7-DC6B-4EE4-9B37-2CA56607DB31}">
      <dsp:nvSpPr>
        <dsp:cNvPr id="0" name=""/>
        <dsp:cNvSpPr/>
      </dsp:nvSpPr>
      <dsp:spPr>
        <a:xfrm>
          <a:off x="2234" y="4074874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kern="1200" dirty="0" err="1"/>
            <a:t>mTiny</a:t>
          </a:r>
          <a:endParaRPr lang="nl-NL" sz="1900" b="1" kern="1200" dirty="0"/>
        </a:p>
      </dsp:txBody>
      <dsp:txXfrm>
        <a:off x="2234" y="4074874"/>
        <a:ext cx="1772503" cy="1063501"/>
      </dsp:txXfrm>
    </dsp:sp>
    <dsp:sp modelId="{0CDF2C45-F30E-4510-97F0-B7D7FE2633B6}">
      <dsp:nvSpPr>
        <dsp:cNvPr id="0" name=""/>
        <dsp:cNvSpPr/>
      </dsp:nvSpPr>
      <dsp:spPr>
        <a:xfrm>
          <a:off x="1951987" y="4074874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/>
            <a:t>Recordable Wall Chart </a:t>
          </a:r>
          <a:endParaRPr lang="en-US" sz="1900" b="1" kern="1200" dirty="0"/>
        </a:p>
      </dsp:txBody>
      <dsp:txXfrm>
        <a:off x="1951987" y="4074874"/>
        <a:ext cx="1772503" cy="1063501"/>
      </dsp:txXfrm>
    </dsp:sp>
    <dsp:sp modelId="{720273DD-8D72-42B0-AA1E-26178DC604DF}">
      <dsp:nvSpPr>
        <dsp:cNvPr id="0" name=""/>
        <dsp:cNvSpPr/>
      </dsp:nvSpPr>
      <dsp:spPr>
        <a:xfrm>
          <a:off x="3901741" y="4074874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 err="1"/>
            <a:t>Hopspots</a:t>
          </a:r>
          <a:endParaRPr lang="en-US" sz="1900" b="1" kern="1200" dirty="0"/>
        </a:p>
      </dsp:txBody>
      <dsp:txXfrm>
        <a:off x="3901741" y="4074874"/>
        <a:ext cx="1772503" cy="1063501"/>
      </dsp:txXfrm>
    </dsp:sp>
    <dsp:sp modelId="{607D647F-4B4C-4CC1-990E-90D8E651B73C}">
      <dsp:nvSpPr>
        <dsp:cNvPr id="0" name=""/>
        <dsp:cNvSpPr/>
      </dsp:nvSpPr>
      <dsp:spPr>
        <a:xfrm>
          <a:off x="5851494" y="4074874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Zoom iQ6</a:t>
          </a:r>
          <a:r>
            <a:rPr lang="en-US" sz="1900" b="1" kern="1200" baseline="0" dirty="0"/>
            <a:t> </a:t>
          </a:r>
          <a:endParaRPr lang="en-US" sz="1900" b="1" kern="1200" dirty="0"/>
        </a:p>
      </dsp:txBody>
      <dsp:txXfrm>
        <a:off x="5851494" y="4074874"/>
        <a:ext cx="1772503" cy="1063501"/>
      </dsp:txXfrm>
    </dsp:sp>
    <dsp:sp modelId="{13319150-F8AF-477F-BD03-B6608965F485}">
      <dsp:nvSpPr>
        <dsp:cNvPr id="0" name=""/>
        <dsp:cNvSpPr/>
      </dsp:nvSpPr>
      <dsp:spPr>
        <a:xfrm>
          <a:off x="2234" y="5315626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 err="1"/>
            <a:t>Curiscope</a:t>
          </a:r>
          <a:endParaRPr lang="en-US" sz="1900" b="1" kern="1200" dirty="0"/>
        </a:p>
      </dsp:txBody>
      <dsp:txXfrm>
        <a:off x="2234" y="5315626"/>
        <a:ext cx="1772503" cy="1063501"/>
      </dsp:txXfrm>
    </dsp:sp>
    <dsp:sp modelId="{4441A605-846F-4BD9-A62B-CCDFF58EEC1C}">
      <dsp:nvSpPr>
        <dsp:cNvPr id="0" name=""/>
        <dsp:cNvSpPr/>
      </dsp:nvSpPr>
      <dsp:spPr>
        <a:xfrm>
          <a:off x="1951987" y="5315626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/>
            <a:t>Oculus VR </a:t>
          </a:r>
          <a:r>
            <a:rPr lang="en-US" sz="1900" b="1" i="0" kern="1200" dirty="0" err="1"/>
            <a:t>bril</a:t>
          </a:r>
          <a:endParaRPr lang="en-US" sz="1900" b="1" kern="1200" dirty="0"/>
        </a:p>
      </dsp:txBody>
      <dsp:txXfrm>
        <a:off x="1951987" y="5315626"/>
        <a:ext cx="1772503" cy="1063501"/>
      </dsp:txXfrm>
    </dsp:sp>
    <dsp:sp modelId="{5FCF9269-58B6-4FE8-A675-DEAB6AB5A65F}">
      <dsp:nvSpPr>
        <dsp:cNvPr id="0" name=""/>
        <dsp:cNvSpPr/>
      </dsp:nvSpPr>
      <dsp:spPr>
        <a:xfrm>
          <a:off x="3901741" y="5315626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 err="1"/>
            <a:t>Pixicade</a:t>
          </a:r>
          <a:endParaRPr lang="en-US" sz="1900" b="1" kern="1200" dirty="0"/>
        </a:p>
      </dsp:txBody>
      <dsp:txXfrm>
        <a:off x="3901741" y="5315626"/>
        <a:ext cx="1772503" cy="1063501"/>
      </dsp:txXfrm>
    </dsp:sp>
    <dsp:sp modelId="{89E37E4A-D8A3-4F78-BF44-9F468C64B32D}">
      <dsp:nvSpPr>
        <dsp:cNvPr id="0" name=""/>
        <dsp:cNvSpPr/>
      </dsp:nvSpPr>
      <dsp:spPr>
        <a:xfrm>
          <a:off x="5851494" y="5315626"/>
          <a:ext cx="1772503" cy="10635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/>
            <a:t>Recordable </a:t>
          </a:r>
          <a:r>
            <a:rPr lang="en-US" sz="1900" b="1" i="0" kern="1200" dirty="0" err="1"/>
            <a:t>Peggs</a:t>
          </a:r>
          <a:r>
            <a:rPr lang="en-US" sz="1900" b="1" i="0" kern="1200" dirty="0"/>
            <a:t>/Clever Tiles </a:t>
          </a:r>
          <a:endParaRPr lang="en-US" sz="1900" b="1" kern="1200" dirty="0"/>
        </a:p>
      </dsp:txBody>
      <dsp:txXfrm>
        <a:off x="5851494" y="5315626"/>
        <a:ext cx="1772503" cy="1063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FE344-29FC-0B4B-8D5C-FDE1B5788253}" type="datetimeFigureOut">
              <a:rPr lang="nl-NL" smtClean="0"/>
              <a:t>16-2-2023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99BF2-6BFA-D445-BB61-344A487CDE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273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nieuwe naam van het </a:t>
            </a:r>
            <a:r>
              <a:rPr lang="nl-NL" dirty="0" err="1"/>
              <a:t>Ontdeklab</a:t>
            </a:r>
            <a:r>
              <a:rPr lang="nl-NL" dirty="0"/>
              <a:t> wordt ICT Lab (</a:t>
            </a:r>
            <a:r>
              <a:rPr lang="nl-NL" dirty="0" err="1"/>
              <a:t>Innovate</a:t>
            </a:r>
            <a:r>
              <a:rPr lang="nl-NL" dirty="0"/>
              <a:t> </a:t>
            </a:r>
            <a:r>
              <a:rPr lang="nl-NL" dirty="0" err="1"/>
              <a:t>Create</a:t>
            </a:r>
            <a:r>
              <a:rPr lang="nl-NL" dirty="0"/>
              <a:t> </a:t>
            </a:r>
            <a:r>
              <a:rPr lang="nl-NL" dirty="0" err="1"/>
              <a:t>Together</a:t>
            </a:r>
            <a:r>
              <a:rPr lang="nl-NL" dirty="0"/>
              <a:t>), dus misschien deze eerste slide weglaten of laten aanpassen</a:t>
            </a:r>
          </a:p>
          <a:p>
            <a:endParaRPr lang="nl-NL" dirty="0"/>
          </a:p>
          <a:p>
            <a:r>
              <a:rPr lang="nl-NL" dirty="0"/>
              <a:t>Als we alle uitleenkisten groen maken dan wellicht nog meer nieuwe foto’s maken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7637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439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069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47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126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4884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938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1433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9272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053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039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863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5694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096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509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nieuwe naam van het </a:t>
            </a:r>
            <a:r>
              <a:rPr lang="nl-NL" dirty="0" err="1"/>
              <a:t>Ontdeklab</a:t>
            </a:r>
            <a:r>
              <a:rPr lang="nl-NL" dirty="0"/>
              <a:t> wordt ICT Lab (</a:t>
            </a:r>
            <a:r>
              <a:rPr lang="nl-NL" dirty="0" err="1"/>
              <a:t>Innovate</a:t>
            </a:r>
            <a:r>
              <a:rPr lang="nl-NL" dirty="0"/>
              <a:t> </a:t>
            </a:r>
            <a:r>
              <a:rPr lang="nl-NL" dirty="0" err="1"/>
              <a:t>Create</a:t>
            </a:r>
            <a:r>
              <a:rPr lang="nl-NL" dirty="0"/>
              <a:t> </a:t>
            </a:r>
            <a:r>
              <a:rPr lang="nl-NL" dirty="0" err="1"/>
              <a:t>Together</a:t>
            </a:r>
            <a:r>
              <a:rPr lang="nl-NL" dirty="0"/>
              <a:t>), dus misschien deze eerste slide weglaten of laten aanpassen</a:t>
            </a:r>
          </a:p>
          <a:p>
            <a:endParaRPr lang="nl-NL" dirty="0"/>
          </a:p>
          <a:p>
            <a:r>
              <a:rPr lang="nl-NL" dirty="0"/>
              <a:t>Als we alle uitleenkisten groen maken dan wellicht nog meer nieuwe foto’s maken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2933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903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4515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256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607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0973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073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99BF2-6BFA-D445-BB61-344A487CDEF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60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11A539E-7D99-454C-A1DC-FBA161BD48EF}"/>
              </a:ext>
            </a:extLst>
          </p:cNvPr>
          <p:cNvSpPr/>
          <p:nvPr/>
        </p:nvSpPr>
        <p:spPr>
          <a:xfrm>
            <a:off x="5058530" y="-38616"/>
            <a:ext cx="695279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8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ICT Lab</a:t>
            </a:r>
            <a:endParaRPr lang="nl-NL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C9F97B7B-8CC5-471F-AC75-7C9B5622B68E}"/>
              </a:ext>
            </a:extLst>
          </p:cNvPr>
          <p:cNvSpPr/>
          <p:nvPr/>
        </p:nvSpPr>
        <p:spPr>
          <a:xfrm>
            <a:off x="4137763" y="3186811"/>
            <a:ext cx="8052654" cy="341632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nl-NL" sz="3600" b="0" i="1" cap="none" spc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nl-NL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nl-NL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nl-NL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nl-NL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         De Toekomst van het Onderwijs</a:t>
            </a:r>
          </a:p>
          <a:p>
            <a:pPr algn="ctr"/>
            <a:endParaRPr lang="nl-NL" sz="36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7ADB0A1-D863-8B24-3306-69A22B1A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i="1" dirty="0">
                <a:solidFill>
                  <a:schemeClr val="bg1"/>
                </a:solidFill>
                <a:ea typeface="+mj-lt"/>
                <a:cs typeface="+mj-lt"/>
              </a:rPr>
              <a:t>Uitleenbare Leskisten</a:t>
            </a:r>
            <a:endParaRPr lang="nl-NL" i="1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3" name="Afbeelding 3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AA7BFE15-D135-2B44-3C3F-43D802D43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609" y="1480599"/>
            <a:ext cx="5757080" cy="362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139338"/>
            <a:ext cx="5768442" cy="5991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De </a:t>
            </a:r>
            <a:r>
              <a:rPr lang="en-US" sz="1400" b="1" dirty="0" err="1">
                <a:solidFill>
                  <a:srgbClr val="FFFFFE"/>
                </a:solidFill>
              </a:rPr>
              <a:t>Voorlezer</a:t>
            </a: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De </a:t>
            </a:r>
            <a:r>
              <a:rPr lang="en-US" sz="1400" b="1" dirty="0" err="1">
                <a:solidFill>
                  <a:srgbClr val="FFFFFE"/>
                </a:solidFill>
              </a:rPr>
              <a:t>Voorlezer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Oplaadkabel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800 </a:t>
            </a:r>
            <a:r>
              <a:rPr lang="en-US" sz="1400" b="1" dirty="0" err="1">
                <a:solidFill>
                  <a:srgbClr val="FFFFFE"/>
                </a:solidFill>
              </a:rPr>
              <a:t>Slimme</a:t>
            </a:r>
            <a:r>
              <a:rPr lang="en-US" sz="1400" b="1" dirty="0">
                <a:solidFill>
                  <a:srgbClr val="FFFFFE"/>
                </a:solidFill>
              </a:rPr>
              <a:t> Stickers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81EB287-8FA9-4D68-8651-3F183E4EB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95" y="5584386"/>
            <a:ext cx="2345352" cy="108355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3B20F94-B141-49CF-B303-0D6E94D64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37" y="-1428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79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59466"/>
            <a:ext cx="5768442" cy="4660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Scratch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2 Sets </a:t>
            </a:r>
            <a:r>
              <a:rPr lang="en-US" sz="1400" b="1" dirty="0" err="1">
                <a:solidFill>
                  <a:srgbClr val="FFFFFE"/>
                </a:solidFill>
              </a:rPr>
              <a:t>gekleurde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opdrachtkaarten</a:t>
            </a: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2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r>
              <a:rPr lang="en-US" sz="1400" b="1" dirty="0">
                <a:solidFill>
                  <a:srgbClr val="FFFFFE"/>
                </a:solidFill>
              </a:rPr>
              <a:t>: </a:t>
            </a:r>
            <a:r>
              <a:rPr lang="en-US" sz="1400" b="1" dirty="0" err="1">
                <a:solidFill>
                  <a:srgbClr val="FFFFFE"/>
                </a:solidFill>
              </a:rPr>
              <a:t>Een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doolhof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spel</a:t>
            </a:r>
            <a:r>
              <a:rPr lang="en-US" sz="1400" b="1" dirty="0">
                <a:solidFill>
                  <a:srgbClr val="FFFFFE"/>
                </a:solidFill>
              </a:rPr>
              <a:t> – Red de Princes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8D32327-8FE1-46A1-922A-4FE1D43C9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214" y="5230084"/>
            <a:ext cx="1452163" cy="1568450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B7B028E8-D46C-49A0-8FC3-20E5C043C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660" y="-714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62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765312"/>
            <a:ext cx="5768442" cy="628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CoSpaces</a:t>
            </a:r>
            <a:r>
              <a:rPr lang="en-US" sz="1400" b="1" dirty="0">
                <a:solidFill>
                  <a:srgbClr val="FFFFFE"/>
                </a:solidFill>
              </a:rPr>
              <a:t> / VR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5 </a:t>
            </a:r>
            <a:r>
              <a:rPr lang="en-US" sz="1400" b="1" dirty="0" err="1">
                <a:solidFill>
                  <a:srgbClr val="FFFFFE"/>
                </a:solidFill>
              </a:rPr>
              <a:t>kartonnen</a:t>
            </a:r>
            <a:r>
              <a:rPr lang="en-US" sz="1400" b="1" dirty="0">
                <a:solidFill>
                  <a:srgbClr val="FFFFFE"/>
                </a:solidFill>
              </a:rPr>
              <a:t> VR </a:t>
            </a:r>
            <a:r>
              <a:rPr lang="en-US" sz="1400" b="1" dirty="0" err="1">
                <a:solidFill>
                  <a:srgbClr val="FFFFFE"/>
                </a:solidFill>
              </a:rPr>
              <a:t>Brillen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>
                <a:solidFill>
                  <a:srgbClr val="FFFFFE"/>
                </a:solidFill>
              </a:rPr>
              <a:t>Kunststof</a:t>
            </a:r>
            <a:r>
              <a:rPr lang="en-US" sz="1400" b="1" dirty="0">
                <a:solidFill>
                  <a:srgbClr val="FFFFFE"/>
                </a:solidFill>
              </a:rPr>
              <a:t>  VR </a:t>
            </a:r>
            <a:r>
              <a:rPr lang="en-US" sz="1400" b="1" dirty="0" err="1">
                <a:solidFill>
                  <a:srgbClr val="FFFFFE"/>
                </a:solidFill>
              </a:rPr>
              <a:t>Bril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15 </a:t>
            </a:r>
            <a:r>
              <a:rPr lang="en-US" sz="1400" b="1" dirty="0" err="1">
                <a:solidFill>
                  <a:srgbClr val="FFFFFE"/>
                </a:solidFill>
              </a:rPr>
              <a:t>Kaartjes</a:t>
            </a:r>
            <a:r>
              <a:rPr lang="en-US" sz="1400" b="1" dirty="0">
                <a:solidFill>
                  <a:srgbClr val="FFFFFE"/>
                </a:solidFill>
              </a:rPr>
              <a:t> met </a:t>
            </a:r>
            <a:r>
              <a:rPr lang="en-US" sz="1400" b="1" dirty="0" err="1">
                <a:solidFill>
                  <a:srgbClr val="FFFFFE"/>
                </a:solidFill>
              </a:rPr>
              <a:t>Wachtwoorden</a:t>
            </a:r>
            <a:endParaRPr lang="en-US" sz="1400" b="1" dirty="0">
              <a:solidFill>
                <a:srgbClr val="FFFFFE"/>
              </a:solidFill>
            </a:endParaRPr>
          </a:p>
        </p:txBody>
      </p:sp>
      <p:pic>
        <p:nvPicPr>
          <p:cNvPr id="6" name="Afbeelding 5" descr="Afbeelding met bril&#10;&#10;Automatisch gegenereerde beschrijving">
            <a:extLst>
              <a:ext uri="{FF2B5EF4-FFF2-40B4-BE49-F238E27FC236}">
                <a16:creationId xmlns:a16="http://schemas.microsoft.com/office/drawing/2014/main" id="{1AD243DD-0810-41EA-95B0-BC377923F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641" y="5434151"/>
            <a:ext cx="2365410" cy="133054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8DC028D-54BD-4F48-A288-F61AA6B4D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958" y="95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02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93305"/>
            <a:ext cx="5768442" cy="518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3D-Pennen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3 3D-Pennen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3 </a:t>
            </a:r>
            <a:r>
              <a:rPr lang="en-US" sz="1400" b="1" dirty="0" err="1">
                <a:solidFill>
                  <a:srgbClr val="FFFFFE"/>
                </a:solidFill>
              </a:rPr>
              <a:t>Oplaadkabels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Diverse </a:t>
            </a:r>
            <a:r>
              <a:rPr lang="en-US" sz="1400" b="1" dirty="0" err="1">
                <a:solidFill>
                  <a:srgbClr val="FFFFFE"/>
                </a:solidFill>
              </a:rPr>
              <a:t>Filamenten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</p:txBody>
      </p:sp>
      <p:pic>
        <p:nvPicPr>
          <p:cNvPr id="7" name="Afbeelding 6" descr="Afbeelding met kantoorartikelen, schrijfgerei, pen&#10;&#10;Automatisch gegenereerde beschrijving">
            <a:extLst>
              <a:ext uri="{FF2B5EF4-FFF2-40B4-BE49-F238E27FC236}">
                <a16:creationId xmlns:a16="http://schemas.microsoft.com/office/drawing/2014/main" id="{006C037F-CA53-467D-83A6-A253A8E6A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0" y="5363555"/>
            <a:ext cx="1432079" cy="1454339"/>
          </a:xfrm>
          <a:prstGeom prst="rect">
            <a:avLst/>
          </a:prstGeom>
        </p:spPr>
      </p:pic>
      <p:pic>
        <p:nvPicPr>
          <p:cNvPr id="4" name="Afbeelding 3" descr="Afbeelding met tekst, container, items&#10;&#10;Automatisch gegenereerde beschrijving">
            <a:extLst>
              <a:ext uri="{FF2B5EF4-FFF2-40B4-BE49-F238E27FC236}">
                <a16:creationId xmlns:a16="http://schemas.microsoft.com/office/drawing/2014/main" id="{63A0285D-C066-4F25-8F47-5EFA2687A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8648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6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121920"/>
            <a:ext cx="5768442" cy="4777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Plickers</a:t>
            </a: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40 </a:t>
            </a:r>
            <a:r>
              <a:rPr lang="en-US" sz="1400" b="1" dirty="0" err="1">
                <a:solidFill>
                  <a:srgbClr val="FFFFFE"/>
                </a:solidFill>
              </a:rPr>
              <a:t>Kaarten</a:t>
            </a:r>
            <a:r>
              <a:rPr lang="en-US" sz="1400" b="1" dirty="0">
                <a:solidFill>
                  <a:srgbClr val="FFFFFE"/>
                </a:solidFill>
              </a:rPr>
              <a:t> met QR codes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2957198-E518-4FCE-B792-B114070AB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956" y="5223532"/>
            <a:ext cx="1118771" cy="1563873"/>
          </a:xfrm>
          <a:prstGeom prst="rect">
            <a:avLst/>
          </a:prstGeom>
        </p:spPr>
      </p:pic>
      <p:pic>
        <p:nvPicPr>
          <p:cNvPr id="7" name="Afbeelding 6" descr="Afbeelding met tekst, container&#10;&#10;Automatisch gegenereerde beschrijving">
            <a:extLst>
              <a:ext uri="{FF2B5EF4-FFF2-40B4-BE49-F238E27FC236}">
                <a16:creationId xmlns:a16="http://schemas.microsoft.com/office/drawing/2014/main" id="{569521D9-C2F8-46B6-AB2A-907A77DA0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48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54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121921"/>
            <a:ext cx="5768442" cy="631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mTiny</a:t>
            </a: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mTiny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Controller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Oplaadkabel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Grote </a:t>
            </a:r>
            <a:r>
              <a:rPr lang="en-US" sz="1400" b="1" dirty="0" err="1">
                <a:solidFill>
                  <a:srgbClr val="FFFFFE"/>
                </a:solidFill>
              </a:rPr>
              <a:t>Puzzelstukken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en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Codekaartjes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36FFC1-5308-443C-BD35-1E98192C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639" y="5275263"/>
            <a:ext cx="1663837" cy="1546958"/>
          </a:xfrm>
          <a:prstGeom prst="rect">
            <a:avLst/>
          </a:prstGeom>
        </p:spPr>
      </p:pic>
      <p:pic>
        <p:nvPicPr>
          <p:cNvPr id="4" name="Afbeelding 3" descr="Afbeelding met tekst, items, container&#10;&#10;Automatisch gegenereerde beschrijving">
            <a:extLst>
              <a:ext uri="{FF2B5EF4-FFF2-40B4-BE49-F238E27FC236}">
                <a16:creationId xmlns:a16="http://schemas.microsoft.com/office/drawing/2014/main" id="{47682FAD-BCEB-47A5-898C-8E7CEE14A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62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121921"/>
            <a:ext cx="5768442" cy="631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Hopspots</a:t>
            </a: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1x </a:t>
            </a:r>
            <a:r>
              <a:rPr lang="en-US" sz="1400" b="1" dirty="0" err="1">
                <a:solidFill>
                  <a:srgbClr val="FFFFFE"/>
                </a:solidFill>
              </a:rPr>
              <a:t>Hopspotbox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3 </a:t>
            </a:r>
            <a:r>
              <a:rPr lang="en-US" sz="1400" b="1" dirty="0" err="1">
                <a:solidFill>
                  <a:srgbClr val="FFFFFE"/>
                </a:solidFill>
              </a:rPr>
              <a:t>Oplaadklemmen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12 </a:t>
            </a:r>
            <a:r>
              <a:rPr lang="en-US" sz="1400" b="1" dirty="0" err="1">
                <a:solidFill>
                  <a:srgbClr val="FFFFFE"/>
                </a:solidFill>
              </a:rPr>
              <a:t>Hopspots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Ipad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Handleiding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1026" name="Picture 2" descr="Manual Handleiding">
            <a:extLst>
              <a:ext uri="{FF2B5EF4-FFF2-40B4-BE49-F238E27FC236}">
                <a16:creationId xmlns:a16="http://schemas.microsoft.com/office/drawing/2014/main" id="{AA774C47-4763-679B-C73F-E675DAFB3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093" y="56515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pspots Products – Check out all of our interactive products here.">
            <a:extLst>
              <a:ext uri="{FF2B5EF4-FFF2-40B4-BE49-F238E27FC236}">
                <a16:creationId xmlns:a16="http://schemas.microsoft.com/office/drawing/2014/main" id="{E062737E-396B-5C96-816C-248D8EC38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82" y="3010758"/>
            <a:ext cx="4752938" cy="31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ctief leren met Hopspots Nederland : de leukste manier om te leren">
            <a:extLst>
              <a:ext uri="{FF2B5EF4-FFF2-40B4-BE49-F238E27FC236}">
                <a16:creationId xmlns:a16="http://schemas.microsoft.com/office/drawing/2014/main" id="{945A8A26-2E98-13C1-7532-D24D76B6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91" y="5423175"/>
            <a:ext cx="1451405" cy="105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schikt voor iPad mini hoes kinderen groen | bol.com">
            <a:extLst>
              <a:ext uri="{FF2B5EF4-FFF2-40B4-BE49-F238E27FC236}">
                <a16:creationId xmlns:a16="http://schemas.microsoft.com/office/drawing/2014/main" id="{0D7B1BE5-EE42-773D-16B0-7E1EF329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14" y="481316"/>
            <a:ext cx="2403831" cy="22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401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121921"/>
            <a:ext cx="5768442" cy="631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Pixicade</a:t>
            </a: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1x </a:t>
            </a:r>
            <a:r>
              <a:rPr lang="en-US" sz="1400" b="1" dirty="0" err="1">
                <a:solidFill>
                  <a:srgbClr val="FFFFFE"/>
                </a:solidFill>
              </a:rPr>
              <a:t>Ipad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1x </a:t>
            </a:r>
            <a:r>
              <a:rPr lang="en-US" sz="1400" b="1" dirty="0" err="1">
                <a:solidFill>
                  <a:srgbClr val="FFFFFE"/>
                </a:solidFill>
              </a:rPr>
              <a:t>Pixicade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doos</a:t>
            </a:r>
            <a:r>
              <a:rPr lang="en-US" sz="1400" b="1" dirty="0">
                <a:solidFill>
                  <a:srgbClr val="FFFFFE"/>
                </a:solidFill>
              </a:rPr>
              <a:t> met </a:t>
            </a:r>
            <a:r>
              <a:rPr lang="en-US" sz="1400" b="1" dirty="0" err="1">
                <a:solidFill>
                  <a:srgbClr val="FFFFFE"/>
                </a:solidFill>
              </a:rPr>
              <a:t>handleiding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set </a:t>
            </a:r>
            <a:r>
              <a:rPr lang="en-US" sz="1400" b="1" dirty="0" err="1">
                <a:solidFill>
                  <a:srgbClr val="FFFFFE"/>
                </a:solidFill>
              </a:rPr>
              <a:t>stiften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2050" name="Picture 2" descr="geschikt voor iPad mini hoes kinderen groen | bol.com">
            <a:extLst>
              <a:ext uri="{FF2B5EF4-FFF2-40B4-BE49-F238E27FC236}">
                <a16:creationId xmlns:a16="http://schemas.microsoft.com/office/drawing/2014/main" id="{CA16E4CF-C2FE-B7A7-B86F-C2CC0C17B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55" y="603709"/>
            <a:ext cx="2514708" cy="235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xicade - Maak je eigen Videogame | ToyChamp">
            <a:extLst>
              <a:ext uri="{FF2B5EF4-FFF2-40B4-BE49-F238E27FC236}">
                <a16:creationId xmlns:a16="http://schemas.microsoft.com/office/drawing/2014/main" id="{75F6155C-C66A-C518-5B6D-96D3399C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07" y="3358250"/>
            <a:ext cx="4715070" cy="293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xicade - Apps op Google Play">
            <a:extLst>
              <a:ext uri="{FF2B5EF4-FFF2-40B4-BE49-F238E27FC236}">
                <a16:creationId xmlns:a16="http://schemas.microsoft.com/office/drawing/2014/main" id="{415A3237-084B-D8A8-11AE-FBE10DBC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49" y="5480318"/>
            <a:ext cx="815925" cy="8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761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121921"/>
            <a:ext cx="5768442" cy="631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Zoom iQ6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Zoom 1Q6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Plofkap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3074" name="Picture 2" descr="Zoom iQ6 - Studio De Dijk">
            <a:extLst>
              <a:ext uri="{FF2B5EF4-FFF2-40B4-BE49-F238E27FC236}">
                <a16:creationId xmlns:a16="http://schemas.microsoft.com/office/drawing/2014/main" id="{D35CBB9D-3D3A-CB24-E678-9B609CF9F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98" y="1171165"/>
            <a:ext cx="4778376" cy="402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oom iQ6 - Studio De Dijk">
            <a:extLst>
              <a:ext uri="{FF2B5EF4-FFF2-40B4-BE49-F238E27FC236}">
                <a16:creationId xmlns:a16="http://schemas.microsoft.com/office/drawing/2014/main" id="{43A97C8A-D786-1014-8732-0DC0AE5BD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75" y="5518150"/>
            <a:ext cx="1258037" cy="114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749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121921"/>
            <a:ext cx="5768442" cy="631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Recordable Wallchart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Recordable Wallchart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Uitlegkaart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5122" name="Picture 2" descr="Recordable Wall Chart  large">
            <a:extLst>
              <a:ext uri="{FF2B5EF4-FFF2-40B4-BE49-F238E27FC236}">
                <a16:creationId xmlns:a16="http://schemas.microsoft.com/office/drawing/2014/main" id="{0B61A408-CF67-5BAE-AD33-1747ACAFD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82" y="419081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cordable Wall Chart  large">
            <a:extLst>
              <a:ext uri="{FF2B5EF4-FFF2-40B4-BE49-F238E27FC236}">
                <a16:creationId xmlns:a16="http://schemas.microsoft.com/office/drawing/2014/main" id="{80BB798A-A8A6-3DA4-B522-8E3648479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81" y="5587362"/>
            <a:ext cx="953775" cy="95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5CC295F-4397-EBE7-52FC-C6D17DFD35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22" t="20088" r="37739" b="9076"/>
          <a:stretch/>
        </p:blipFill>
        <p:spPr>
          <a:xfrm>
            <a:off x="9120003" y="4591031"/>
            <a:ext cx="1440047" cy="21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94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28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29" name="Rectangle 35">
            <a:extLst>
              <a:ext uri="{FF2B5EF4-FFF2-40B4-BE49-F238E27FC236}">
                <a16:creationId xmlns:a16="http://schemas.microsoft.com/office/drawing/2014/main" id="{F3C5918A-1DC5-4CF3-AA27-00AA3088A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Freeform: Shape 37">
            <a:extLst>
              <a:ext uri="{FF2B5EF4-FFF2-40B4-BE49-F238E27FC236}">
                <a16:creationId xmlns:a16="http://schemas.microsoft.com/office/drawing/2014/main" id="{B786683A-6FD6-4BF7-B3B0-DC3976773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274788" y="-15796"/>
            <a:ext cx="7911916" cy="6889592"/>
          </a:xfrm>
          <a:custGeom>
            <a:avLst/>
            <a:gdLst>
              <a:gd name="connsiteX0" fmla="*/ 1144064 w 7911916"/>
              <a:gd name="connsiteY0" fmla="*/ 0 h 6889592"/>
              <a:gd name="connsiteX1" fmla="*/ 7911916 w 7911916"/>
              <a:gd name="connsiteY1" fmla="*/ 0 h 6889592"/>
              <a:gd name="connsiteX2" fmla="*/ 7911916 w 7911916"/>
              <a:gd name="connsiteY2" fmla="*/ 6889592 h 6889592"/>
              <a:gd name="connsiteX3" fmla="*/ 1282780 w 7911916"/>
              <a:gd name="connsiteY3" fmla="*/ 6889592 h 6889592"/>
              <a:gd name="connsiteX4" fmla="*/ 1021588 w 7911916"/>
              <a:gd name="connsiteY4" fmla="*/ 6461391 h 6889592"/>
              <a:gd name="connsiteX5" fmla="*/ 841264 w 7911916"/>
              <a:gd name="connsiteY5" fmla="*/ 370936 h 6889592"/>
              <a:gd name="connsiteX6" fmla="*/ 1119707 w 7911916"/>
              <a:gd name="connsiteY6" fmla="*/ 26053 h 688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1916" h="6889592">
                <a:moveTo>
                  <a:pt x="1144064" y="0"/>
                </a:moveTo>
                <a:lnTo>
                  <a:pt x="7911916" y="0"/>
                </a:lnTo>
                <a:lnTo>
                  <a:pt x="7911916" y="6889592"/>
                </a:lnTo>
                <a:lnTo>
                  <a:pt x="1282780" y="6889592"/>
                </a:lnTo>
                <a:lnTo>
                  <a:pt x="1021588" y="6461391"/>
                </a:lnTo>
                <a:cubicBezTo>
                  <a:pt x="-73086" y="4533675"/>
                  <a:pt x="-509682" y="2192905"/>
                  <a:pt x="841264" y="370936"/>
                </a:cubicBezTo>
                <a:cubicBezTo>
                  <a:pt x="928899" y="253509"/>
                  <a:pt x="1021859" y="138477"/>
                  <a:pt x="1119707" y="26053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" name="Freeform: Shape 39">
            <a:extLst>
              <a:ext uri="{FF2B5EF4-FFF2-40B4-BE49-F238E27FC236}">
                <a16:creationId xmlns:a16="http://schemas.microsoft.com/office/drawing/2014/main" id="{05169E50-59FB-4AEE-B61D-44A882A4C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249750" y="-6726"/>
            <a:ext cx="5931659" cy="6871452"/>
          </a:xfrm>
          <a:custGeom>
            <a:avLst/>
            <a:gdLst>
              <a:gd name="connsiteX0" fmla="*/ 2429503 w 5931659"/>
              <a:gd name="connsiteY0" fmla="*/ 0 h 6871452"/>
              <a:gd name="connsiteX1" fmla="*/ 5931659 w 5931659"/>
              <a:gd name="connsiteY1" fmla="*/ 0 h 6871452"/>
              <a:gd name="connsiteX2" fmla="*/ 5931659 w 5931659"/>
              <a:gd name="connsiteY2" fmla="*/ 6871452 h 6871452"/>
              <a:gd name="connsiteX3" fmla="*/ 1302090 w 5931659"/>
              <a:gd name="connsiteY3" fmla="*/ 6871452 h 6871452"/>
              <a:gd name="connsiteX4" fmla="*/ 1257860 w 5931659"/>
              <a:gd name="connsiteY4" fmla="*/ 6820098 h 6871452"/>
              <a:gd name="connsiteX5" fmla="*/ 456609 w 5931659"/>
              <a:gd name="connsiteY5" fmla="*/ 1965059 h 6871452"/>
              <a:gd name="connsiteX6" fmla="*/ 2356353 w 5931659"/>
              <a:gd name="connsiteY6" fmla="*/ 42030 h 6871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1659" h="6871452">
                <a:moveTo>
                  <a:pt x="2429503" y="0"/>
                </a:moveTo>
                <a:lnTo>
                  <a:pt x="5931659" y="0"/>
                </a:lnTo>
                <a:lnTo>
                  <a:pt x="5931659" y="6871452"/>
                </a:lnTo>
                <a:lnTo>
                  <a:pt x="1302090" y="6871452"/>
                </a:lnTo>
                <a:lnTo>
                  <a:pt x="1257860" y="6820098"/>
                </a:lnTo>
                <a:cubicBezTo>
                  <a:pt x="121068" y="5395213"/>
                  <a:pt x="-469022" y="3541076"/>
                  <a:pt x="456609" y="1965059"/>
                </a:cubicBezTo>
                <a:cubicBezTo>
                  <a:pt x="919425" y="1178905"/>
                  <a:pt x="1583566" y="524859"/>
                  <a:pt x="2356353" y="42030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" name="Freeform: Shape 41">
            <a:extLst>
              <a:ext uri="{FF2B5EF4-FFF2-40B4-BE49-F238E27FC236}">
                <a16:creationId xmlns:a16="http://schemas.microsoft.com/office/drawing/2014/main" id="{117C30F0-5A38-4B60-B632-3AF7C2780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33528" y="-3116"/>
            <a:ext cx="6766974" cy="6864232"/>
          </a:xfrm>
          <a:custGeom>
            <a:avLst/>
            <a:gdLst>
              <a:gd name="connsiteX0" fmla="*/ 2135088 w 6766974"/>
              <a:gd name="connsiteY0" fmla="*/ 0 h 6864232"/>
              <a:gd name="connsiteX1" fmla="*/ 6766974 w 6766974"/>
              <a:gd name="connsiteY1" fmla="*/ 0 h 6864232"/>
              <a:gd name="connsiteX2" fmla="*/ 6766974 w 6766974"/>
              <a:gd name="connsiteY2" fmla="*/ 6864232 h 6864232"/>
              <a:gd name="connsiteX3" fmla="*/ 1128977 w 6766974"/>
              <a:gd name="connsiteY3" fmla="*/ 6864232 h 6864232"/>
              <a:gd name="connsiteX4" fmla="*/ 1004776 w 6766974"/>
              <a:gd name="connsiteY4" fmla="*/ 6687663 h 6864232"/>
              <a:gd name="connsiteX5" fmla="*/ 709736 w 6766974"/>
              <a:gd name="connsiteY5" fmla="*/ 1521351 h 6864232"/>
              <a:gd name="connsiteX6" fmla="*/ 1896284 w 6766974"/>
              <a:gd name="connsiteY6" fmla="*/ 197391 h 6864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6974" h="6864232">
                <a:moveTo>
                  <a:pt x="2135088" y="0"/>
                </a:moveTo>
                <a:lnTo>
                  <a:pt x="6766974" y="0"/>
                </a:lnTo>
                <a:lnTo>
                  <a:pt x="6766974" y="6864232"/>
                </a:lnTo>
                <a:lnTo>
                  <a:pt x="1128977" y="6864232"/>
                </a:lnTo>
                <a:lnTo>
                  <a:pt x="1004776" y="6687663"/>
                </a:lnTo>
                <a:cubicBezTo>
                  <a:pt x="-54053" y="5122098"/>
                  <a:pt x="-463081" y="3202457"/>
                  <a:pt x="709736" y="1521351"/>
                </a:cubicBezTo>
                <a:cubicBezTo>
                  <a:pt x="1045443" y="1039181"/>
                  <a:pt x="1446565" y="592246"/>
                  <a:pt x="1896284" y="197391"/>
                </a:cubicBezTo>
                <a:close/>
              </a:path>
            </a:pathLst>
          </a:custGeom>
          <a:noFill/>
          <a:ln w="9525" cap="flat">
            <a:solidFill>
              <a:schemeClr val="tx1">
                <a:alpha val="1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" name="Freeform: Shape 43">
            <a:extLst>
              <a:ext uri="{FF2B5EF4-FFF2-40B4-BE49-F238E27FC236}">
                <a16:creationId xmlns:a16="http://schemas.microsoft.com/office/drawing/2014/main" id="{A200CBA5-3F2B-4AAC-9F86-99AFECC1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36" y="0"/>
            <a:ext cx="5238864" cy="6858000"/>
          </a:xfrm>
          <a:custGeom>
            <a:avLst/>
            <a:gdLst>
              <a:gd name="connsiteX0" fmla="*/ 2829115 w 5238864"/>
              <a:gd name="connsiteY0" fmla="*/ 0 h 6864726"/>
              <a:gd name="connsiteX1" fmla="*/ 5238864 w 5238864"/>
              <a:gd name="connsiteY1" fmla="*/ 0 h 6864726"/>
              <a:gd name="connsiteX2" fmla="*/ 5238864 w 5238864"/>
              <a:gd name="connsiteY2" fmla="*/ 6864726 h 6864726"/>
              <a:gd name="connsiteX3" fmla="*/ 1518091 w 5238864"/>
              <a:gd name="connsiteY3" fmla="*/ 6864726 h 6864726"/>
              <a:gd name="connsiteX4" fmla="*/ 1435414 w 5238864"/>
              <a:gd name="connsiteY4" fmla="*/ 6778879 h 6864726"/>
              <a:gd name="connsiteX5" fmla="*/ 406006 w 5238864"/>
              <a:gd name="connsiteY5" fmla="*/ 2093910 h 6864726"/>
              <a:gd name="connsiteX6" fmla="*/ 2559142 w 5238864"/>
              <a:gd name="connsiteY6" fmla="*/ 124487 h 6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8864" h="6864726">
                <a:moveTo>
                  <a:pt x="2829115" y="0"/>
                </a:moveTo>
                <a:lnTo>
                  <a:pt x="5238864" y="0"/>
                </a:lnTo>
                <a:lnTo>
                  <a:pt x="5238864" y="6864726"/>
                </a:lnTo>
                <a:lnTo>
                  <a:pt x="1518091" y="6864726"/>
                </a:lnTo>
                <a:lnTo>
                  <a:pt x="1435414" y="6778879"/>
                </a:lnTo>
                <a:cubicBezTo>
                  <a:pt x="226066" y="5476104"/>
                  <a:pt x="-499346" y="3635393"/>
                  <a:pt x="406006" y="2093910"/>
                </a:cubicBezTo>
                <a:cubicBezTo>
                  <a:pt x="907547" y="1241972"/>
                  <a:pt x="1674986" y="564513"/>
                  <a:pt x="2559142" y="1244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35" name="Tekstvak 2">
            <a:extLst>
              <a:ext uri="{FF2B5EF4-FFF2-40B4-BE49-F238E27FC236}">
                <a16:creationId xmlns:a16="http://schemas.microsoft.com/office/drawing/2014/main" id="{C117B84B-DE9C-4AB3-B64C-FBAA6A9529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0888832"/>
              </p:ext>
            </p:extLst>
          </p:nvPr>
        </p:nvGraphicFramePr>
        <p:xfrm>
          <a:off x="798577" y="111967"/>
          <a:ext cx="7626232" cy="6731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Tekstvak 35">
            <a:extLst>
              <a:ext uri="{FF2B5EF4-FFF2-40B4-BE49-F238E27FC236}">
                <a16:creationId xmlns:a16="http://schemas.microsoft.com/office/drawing/2014/main" id="{995C102D-3C2E-4C5A-972A-81701A25B87E}"/>
              </a:ext>
            </a:extLst>
          </p:cNvPr>
          <p:cNvSpPr txBox="1"/>
          <p:nvPr/>
        </p:nvSpPr>
        <p:spPr>
          <a:xfrm>
            <a:off x="7798994" y="4744564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Uitleenbare leskisten</a:t>
            </a:r>
          </a:p>
        </p:txBody>
      </p:sp>
      <p:pic>
        <p:nvPicPr>
          <p:cNvPr id="3" name="Afbeelding 2" descr="Afbeelding met speelgoed, pop, vectorafbeeldingen&#10;&#10;Automatisch gegenereerde beschrijving">
            <a:extLst>
              <a:ext uri="{FF2B5EF4-FFF2-40B4-BE49-F238E27FC236}">
                <a16:creationId xmlns:a16="http://schemas.microsoft.com/office/drawing/2014/main" id="{36934871-5B28-435A-83E8-D72AA5CF05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4796" y="1541123"/>
            <a:ext cx="4139692" cy="319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94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121921"/>
            <a:ext cx="5768442" cy="631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Recordable </a:t>
            </a:r>
            <a:r>
              <a:rPr lang="en-US" sz="1400" b="1" dirty="0" err="1">
                <a:solidFill>
                  <a:srgbClr val="FFFFFE"/>
                </a:solidFill>
              </a:rPr>
              <a:t>Peggs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en</a:t>
            </a:r>
            <a:r>
              <a:rPr lang="en-US" sz="1400" b="1" dirty="0">
                <a:solidFill>
                  <a:srgbClr val="FFFFFE"/>
                </a:solidFill>
              </a:rPr>
              <a:t> Clear Tiles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Doos</a:t>
            </a:r>
            <a:r>
              <a:rPr lang="en-US" sz="1400" b="1" dirty="0">
                <a:solidFill>
                  <a:srgbClr val="FFFFFE"/>
                </a:solidFill>
              </a:rPr>
              <a:t> met 6 recordable Pegs (</a:t>
            </a:r>
            <a:r>
              <a:rPr lang="en-US" sz="1400" b="1" dirty="0" err="1">
                <a:solidFill>
                  <a:srgbClr val="FFFFFE"/>
                </a:solidFill>
              </a:rPr>
              <a:t>wasknijpers</a:t>
            </a:r>
            <a:r>
              <a:rPr lang="en-US" sz="1400" b="1" dirty="0">
                <a:solidFill>
                  <a:srgbClr val="FFFFFE"/>
                </a:solidFill>
              </a:rPr>
              <a:t>, </a:t>
            </a:r>
            <a:r>
              <a:rPr lang="en-US" sz="1400" b="1" dirty="0" err="1">
                <a:solidFill>
                  <a:srgbClr val="FFFFFE"/>
                </a:solidFill>
              </a:rPr>
              <a:t>opnametijd</a:t>
            </a:r>
            <a:r>
              <a:rPr lang="en-US" sz="1400" b="1" dirty="0">
                <a:solidFill>
                  <a:srgbClr val="FFFFFE"/>
                </a:solidFill>
              </a:rPr>
              <a:t> 10 sec.), </a:t>
            </a: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1 Set reserve </a:t>
            </a:r>
            <a:r>
              <a:rPr lang="en-US" sz="1400" b="1" dirty="0" err="1">
                <a:solidFill>
                  <a:srgbClr val="FFFFFE"/>
                </a:solidFill>
              </a:rPr>
              <a:t>batterijen</a:t>
            </a: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Uitlegkaart</a:t>
            </a: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Kruiskopschroevendraaier</a:t>
            </a: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Doos</a:t>
            </a:r>
            <a:r>
              <a:rPr lang="en-US" sz="1400" b="1" dirty="0">
                <a:solidFill>
                  <a:srgbClr val="FFFFFE"/>
                </a:solidFill>
              </a:rPr>
              <a:t> met 10 Clever Tiles (</a:t>
            </a:r>
            <a:r>
              <a:rPr lang="en-US" sz="1400" b="1" dirty="0" err="1">
                <a:solidFill>
                  <a:srgbClr val="FFFFFE"/>
                </a:solidFill>
              </a:rPr>
              <a:t>opnametijd</a:t>
            </a:r>
            <a:r>
              <a:rPr lang="en-US" sz="1400" b="1" dirty="0">
                <a:solidFill>
                  <a:srgbClr val="FFFFFE"/>
                </a:solidFill>
              </a:rPr>
              <a:t> 10 sec.)</a:t>
            </a: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1 set reserve </a:t>
            </a:r>
            <a:r>
              <a:rPr lang="en-US" sz="1400" b="1" dirty="0" err="1">
                <a:solidFill>
                  <a:srgbClr val="FFFFFE"/>
                </a:solidFill>
              </a:rPr>
              <a:t>batterijen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1 set </a:t>
            </a:r>
            <a:r>
              <a:rPr lang="en-US" sz="1400" b="1" dirty="0" err="1">
                <a:solidFill>
                  <a:srgbClr val="FFFFFE"/>
                </a:solidFill>
              </a:rPr>
              <a:t>whiteboardmarkers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DB843D4-3C09-A9E1-053B-EFCDC3085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385" y="619235"/>
            <a:ext cx="2683600" cy="268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89197DF-98F1-887C-3DF3-A8D4082B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40" y="5445408"/>
            <a:ext cx="1142434" cy="11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FF53F38-1BD4-01E0-9DFA-3D38EA4D4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88" y="4223167"/>
            <a:ext cx="2571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EA7AA06-0114-7492-F88F-2B5A13CC7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22" t="20088" r="37739" b="9076"/>
          <a:stretch/>
        </p:blipFill>
        <p:spPr>
          <a:xfrm>
            <a:off x="9748816" y="1099829"/>
            <a:ext cx="1784393" cy="2629540"/>
          </a:xfrm>
          <a:prstGeom prst="rect">
            <a:avLst/>
          </a:prstGeom>
        </p:spPr>
      </p:pic>
      <p:pic>
        <p:nvPicPr>
          <p:cNvPr id="4104" name="Picture 8" descr="Knipex 9825 - Kruiskopschroevendraaier 98 25 02 | Elektrototaalmarkt.nl">
            <a:extLst>
              <a:ext uri="{FF2B5EF4-FFF2-40B4-BE49-F238E27FC236}">
                <a16:creationId xmlns:a16="http://schemas.microsoft.com/office/drawing/2014/main" id="{5697441F-4708-82EE-52AF-E9D21EBA0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71" y="4406747"/>
            <a:ext cx="1010760" cy="101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4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121921"/>
            <a:ext cx="5768442" cy="631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Curiscope</a:t>
            </a:r>
            <a:endParaRPr lang="en-US" sz="1400" b="1" dirty="0">
              <a:solidFill>
                <a:srgbClr val="FFFFFE"/>
              </a:solidFill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nl-NL" sz="1400" b="1" dirty="0">
                <a:solidFill>
                  <a:srgbClr val="FFFFFE"/>
                </a:solidFill>
              </a:rPr>
              <a:t>1 </a:t>
            </a:r>
            <a:r>
              <a:rPr lang="nl-NL" sz="1400" b="1" dirty="0" err="1">
                <a:solidFill>
                  <a:srgbClr val="FFFFFE"/>
                </a:solidFill>
              </a:rPr>
              <a:t>Tshirt</a:t>
            </a:r>
            <a:r>
              <a:rPr lang="nl-NL" sz="1400" b="1" dirty="0">
                <a:solidFill>
                  <a:srgbClr val="FFFFFE"/>
                </a:solidFill>
              </a:rPr>
              <a:t> (M of XL)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nl-NL" sz="1400" b="1" dirty="0">
                <a:solidFill>
                  <a:srgbClr val="FFFFFE"/>
                </a:solidFill>
              </a:rPr>
              <a:t>3x Poster (maan, mars, aarde)  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nl-NL" sz="1400" b="1" dirty="0">
                <a:solidFill>
                  <a:srgbClr val="FFFFFE"/>
                </a:solidFill>
              </a:rPr>
              <a:t>1 Uitlegkaart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nl-NL" sz="1400" b="1" dirty="0">
                <a:solidFill>
                  <a:srgbClr val="FFFFFE"/>
                </a:solidFill>
              </a:rPr>
              <a:t>ZET BIJ OPMERKINGEN WELKE MAAT T-SHIRT JE NODIG HEBT!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8" name="Afbeelding 7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FC3A8FF9-2F32-5595-A305-81FD637D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990" y="687058"/>
            <a:ext cx="2972268" cy="2972268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F50C3C8E-CE15-8A14-4127-956C92EDC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06" b="21863"/>
          <a:stretch/>
        </p:blipFill>
        <p:spPr>
          <a:xfrm>
            <a:off x="7125502" y="3921264"/>
            <a:ext cx="4349430" cy="24021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3660363-E5B8-1FDC-D519-3DC74BFF0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311" y="5404172"/>
            <a:ext cx="852489" cy="85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71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121921"/>
            <a:ext cx="5768442" cy="6313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Oculus VR </a:t>
            </a:r>
            <a:r>
              <a:rPr lang="en-US" sz="1400" b="1" dirty="0" err="1">
                <a:solidFill>
                  <a:srgbClr val="FFFFFE"/>
                </a:solidFill>
              </a:rPr>
              <a:t>bril</a:t>
            </a: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1 Oculus VR </a:t>
            </a:r>
            <a:r>
              <a:rPr lang="en-US" sz="1400" b="1" dirty="0" err="1">
                <a:solidFill>
                  <a:srgbClr val="FFFFFE"/>
                </a:solidFill>
              </a:rPr>
              <a:t>bril</a:t>
            </a: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Oplaadkabel</a:t>
            </a: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2 Controllers</a:t>
            </a: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7170" name="Picture 2" descr="OCULUS HOLLYWOOD 64 GB : Amazon.nl: Games">
            <a:extLst>
              <a:ext uri="{FF2B5EF4-FFF2-40B4-BE49-F238E27FC236}">
                <a16:creationId xmlns:a16="http://schemas.microsoft.com/office/drawing/2014/main" id="{FA5442CA-5C96-CC28-005D-179E1CB7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078" y="1275556"/>
            <a:ext cx="320992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eta Quest 2 Travel Case - Bestel bij Unbound XR">
            <a:extLst>
              <a:ext uri="{FF2B5EF4-FFF2-40B4-BE49-F238E27FC236}">
                <a16:creationId xmlns:a16="http://schemas.microsoft.com/office/drawing/2014/main" id="{5092A0A6-35E3-836B-E27A-D2D8C2CDF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172" y="3457408"/>
            <a:ext cx="3267690" cy="32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eta/Oculus Quest 2 128Gb Vr Bril Vr Geavanceerde All In Een Virtual  Reality Headset Display panoramisch Somatosensorische  Spel|Videogameconsoles| - AliExpress">
            <a:extLst>
              <a:ext uri="{FF2B5EF4-FFF2-40B4-BE49-F238E27FC236}">
                <a16:creationId xmlns:a16="http://schemas.microsoft.com/office/drawing/2014/main" id="{CAD732A9-7C33-1FBF-40C0-7C0F5737E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4" t="10411" r="22034" b="25815"/>
          <a:stretch/>
        </p:blipFill>
        <p:spPr bwMode="auto">
          <a:xfrm>
            <a:off x="7452595" y="2937887"/>
            <a:ext cx="1083487" cy="186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39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11A539E-7D99-454C-A1DC-FBA161BD48EF}"/>
              </a:ext>
            </a:extLst>
          </p:cNvPr>
          <p:cNvSpPr/>
          <p:nvPr/>
        </p:nvSpPr>
        <p:spPr>
          <a:xfrm>
            <a:off x="5058530" y="-38616"/>
            <a:ext cx="695279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8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ICT Lab</a:t>
            </a:r>
            <a:endParaRPr lang="nl-NL" sz="8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C9F97B7B-8CC5-471F-AC75-7C9B5622B68E}"/>
              </a:ext>
            </a:extLst>
          </p:cNvPr>
          <p:cNvSpPr/>
          <p:nvPr/>
        </p:nvSpPr>
        <p:spPr>
          <a:xfrm>
            <a:off x="4137763" y="3186811"/>
            <a:ext cx="8052654" cy="341632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nl-NL" sz="3600" b="0" i="1" cap="none" spc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nl-NL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nl-NL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nl-NL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nl-NL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         De Toekomst van het Onderwijs</a:t>
            </a:r>
          </a:p>
          <a:p>
            <a:pPr algn="ctr"/>
            <a:endParaRPr lang="nl-NL" sz="36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7ADB0A1-D863-8B24-3306-69A22B1A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51" y="2725238"/>
            <a:ext cx="3467077" cy="2081129"/>
          </a:xfrm>
        </p:spPr>
        <p:txBody>
          <a:bodyPr vert="horz" lIns="228600" tIns="228600" rIns="228600" bIns="228600" rtlCol="0"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800" dirty="0">
                <a:solidFill>
                  <a:schemeClr val="bg1"/>
                </a:solidFill>
                <a:ea typeface="+mj-lt"/>
                <a:cs typeface="+mj-lt"/>
              </a:rPr>
              <a:t>Voor vragen betreft het reserveren van deze leskisten </a:t>
            </a:r>
            <a:endParaRPr lang="en-US" sz="2800">
              <a:solidFill>
                <a:schemeClr val="bg1"/>
              </a:solidFill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2800" dirty="0">
                <a:solidFill>
                  <a:schemeClr val="bg1"/>
                </a:solidFill>
                <a:ea typeface="+mj-lt"/>
                <a:cs typeface="+mj-lt"/>
              </a:rPr>
              <a:t>mail naar: ictlab@hsmarnix.nl </a:t>
            </a:r>
            <a:endParaRPr lang="en-US" sz="2800" dirty="0">
              <a:solidFill>
                <a:schemeClr val="bg1"/>
              </a:solidFill>
              <a:ea typeface="+mj-lt"/>
              <a:cs typeface="+mj-lt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nl-NL" sz="2800" dirty="0">
              <a:ea typeface="+mj-lt"/>
              <a:cs typeface="+mj-lt"/>
            </a:endParaRPr>
          </a:p>
          <a:p>
            <a:endParaRPr lang="nl-NL" sz="2800" i="1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3" name="Afbeelding 3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AA7BFE15-D135-2B44-3C3F-43D802D43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609" y="1480599"/>
            <a:ext cx="5757080" cy="362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18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93306"/>
            <a:ext cx="5768442" cy="5829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Makey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Makey</a:t>
            </a: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5 x </a:t>
            </a:r>
            <a:r>
              <a:rPr lang="en-US" sz="1400" b="1" dirty="0" err="1">
                <a:solidFill>
                  <a:srgbClr val="FFFFFE"/>
                </a:solidFill>
              </a:rPr>
              <a:t>Makey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Makey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5 </a:t>
            </a:r>
            <a:r>
              <a:rPr lang="en-US" sz="1400" b="1" dirty="0" err="1">
                <a:solidFill>
                  <a:srgbClr val="FFFFFE"/>
                </a:solidFill>
              </a:rPr>
              <a:t>Doosjes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Klei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Rol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Aluminiumfolie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Geleidende</a:t>
            </a:r>
            <a:r>
              <a:rPr lang="en-US" sz="1400" b="1" dirty="0">
                <a:solidFill>
                  <a:srgbClr val="FFFFFE"/>
                </a:solidFill>
              </a:rPr>
              <a:t> Tape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Zakje</a:t>
            </a:r>
            <a:r>
              <a:rPr lang="en-US" sz="1400" b="1" dirty="0">
                <a:solidFill>
                  <a:srgbClr val="FFFFFE"/>
                </a:solidFill>
              </a:rPr>
              <a:t> extra </a:t>
            </a:r>
            <a:r>
              <a:rPr lang="en-US" sz="1400" b="1" dirty="0" err="1">
                <a:solidFill>
                  <a:srgbClr val="FFFFFE"/>
                </a:solidFill>
              </a:rPr>
              <a:t>Kabels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4 </a:t>
            </a:r>
            <a:r>
              <a:rPr lang="en-US" sz="1400" b="1" dirty="0" err="1">
                <a:solidFill>
                  <a:srgbClr val="FFFFFE"/>
                </a:solidFill>
              </a:rPr>
              <a:t>Potloden</a:t>
            </a:r>
            <a:r>
              <a:rPr lang="en-US" sz="1400" b="1" dirty="0">
                <a:solidFill>
                  <a:srgbClr val="FFFFFE"/>
                </a:solidFill>
              </a:rPr>
              <a:t> (BB)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5CF12AC4-080A-418A-8C28-F5860B708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398" y="5228174"/>
            <a:ext cx="1597591" cy="15975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AB7D3FB-D86F-4221-83E9-C125E9D77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483" y="-7144"/>
            <a:ext cx="5143500" cy="68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84917"/>
            <a:ext cx="5768442" cy="4981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BlueBot</a:t>
            </a: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4 x </a:t>
            </a:r>
            <a:r>
              <a:rPr lang="en-US" sz="1400" b="1" dirty="0" err="1">
                <a:solidFill>
                  <a:srgbClr val="FFFFFE"/>
                </a:solidFill>
              </a:rPr>
              <a:t>BlueBot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Transparante</a:t>
            </a:r>
            <a:r>
              <a:rPr lang="en-US" sz="1400" b="1" dirty="0">
                <a:solidFill>
                  <a:srgbClr val="FFFFFE"/>
                </a:solidFill>
              </a:rPr>
              <a:t> Mat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26 </a:t>
            </a:r>
            <a:r>
              <a:rPr lang="en-US" sz="1400" b="1" dirty="0" err="1">
                <a:solidFill>
                  <a:srgbClr val="FFFFFE"/>
                </a:solidFill>
              </a:rPr>
              <a:t>Gelamineerde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Kaartjes</a:t>
            </a:r>
            <a:endParaRPr lang="en-US" sz="1400" b="1" dirty="0">
              <a:solidFill>
                <a:srgbClr val="FFFFFE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71F68CC-0BD2-4A33-B91F-AEF51ECB6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778" y="5296233"/>
            <a:ext cx="1468461" cy="1468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C84326A2-C37F-414F-BFB9-F1DAF5406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48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98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-651933"/>
            <a:ext cx="5768442" cy="8509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MicroBit</a:t>
            </a:r>
            <a:endParaRPr lang="en-US" sz="1400" b="1" dirty="0">
              <a:solidFill>
                <a:srgbClr val="FFFFFE"/>
              </a:solidFill>
            </a:endParaRP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4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200" b="1" dirty="0">
                <a:solidFill>
                  <a:srgbClr val="FFFFFE"/>
                </a:solidFill>
              </a:rPr>
              <a:t>1 </a:t>
            </a:r>
            <a:r>
              <a:rPr lang="en-US" sz="1200" b="1" dirty="0" err="1">
                <a:solidFill>
                  <a:srgbClr val="FFFFFE"/>
                </a:solidFill>
              </a:rPr>
              <a:t>Lesbrief</a:t>
            </a:r>
            <a:r>
              <a:rPr lang="en-US" sz="1200" b="1" dirty="0">
                <a:solidFill>
                  <a:srgbClr val="FFFFFE"/>
                </a:solidFill>
              </a:rPr>
              <a:t>		                    12 </a:t>
            </a:r>
            <a:r>
              <a:rPr lang="en-US" sz="1200" b="1" dirty="0" err="1">
                <a:solidFill>
                  <a:srgbClr val="FFFFFE"/>
                </a:solidFill>
              </a:rPr>
              <a:t>MicroBits</a:t>
            </a:r>
            <a:endParaRPr lang="en-US" sz="12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200" b="1" dirty="0">
                <a:solidFill>
                  <a:srgbClr val="FFFFFE"/>
                </a:solidFill>
              </a:rPr>
              <a:t>1 Grove Shield 		                    12 </a:t>
            </a:r>
            <a:r>
              <a:rPr lang="en-US" sz="1200" b="1" dirty="0" err="1">
                <a:solidFill>
                  <a:srgbClr val="FFFFFE"/>
                </a:solidFill>
              </a:rPr>
              <a:t>Batterijhouders</a:t>
            </a:r>
            <a:r>
              <a:rPr lang="en-US" sz="1200" b="1" dirty="0">
                <a:solidFill>
                  <a:srgbClr val="FFFFFE"/>
                </a:solidFill>
              </a:rPr>
              <a:t>       </a:t>
            </a: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200" b="1" dirty="0">
                <a:solidFill>
                  <a:srgbClr val="FFFFFE"/>
                </a:solidFill>
              </a:rPr>
              <a:t>20 Reserve </a:t>
            </a:r>
            <a:r>
              <a:rPr lang="en-US" sz="1200" b="1" dirty="0" err="1">
                <a:solidFill>
                  <a:srgbClr val="FFFFFE"/>
                </a:solidFill>
              </a:rPr>
              <a:t>Batterijen</a:t>
            </a:r>
            <a:endParaRPr lang="en-US" sz="1200" b="1" dirty="0">
              <a:solidFill>
                <a:srgbClr val="FFFFFE"/>
              </a:solidFill>
            </a:endParaRP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200" b="1" dirty="0">
                <a:solidFill>
                  <a:srgbClr val="FFFFFE"/>
                </a:solidFill>
              </a:rPr>
              <a:t>1 </a:t>
            </a:r>
            <a:r>
              <a:rPr lang="en-US" sz="1200" b="1" dirty="0" err="1">
                <a:solidFill>
                  <a:srgbClr val="FFFFFE"/>
                </a:solidFill>
              </a:rPr>
              <a:t>Ringband</a:t>
            </a:r>
            <a:r>
              <a:rPr lang="en-US" sz="1200" b="1" dirty="0">
                <a:solidFill>
                  <a:srgbClr val="FFFFFE"/>
                </a:solidFill>
              </a:rPr>
              <a:t> </a:t>
            </a:r>
            <a:r>
              <a:rPr lang="en-US" sz="1200" b="1" dirty="0" err="1">
                <a:solidFill>
                  <a:srgbClr val="FFFFFE"/>
                </a:solidFill>
              </a:rPr>
              <a:t>kaarten</a:t>
            </a:r>
            <a:r>
              <a:rPr lang="en-US" sz="1200" b="1" dirty="0">
                <a:solidFill>
                  <a:srgbClr val="FFFFFE"/>
                </a:solidFill>
              </a:rPr>
              <a:t> Explorer </a:t>
            </a: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200" b="1" dirty="0">
                <a:solidFill>
                  <a:srgbClr val="FFFFFE"/>
                </a:solidFill>
              </a:rPr>
              <a:t>1 </a:t>
            </a:r>
            <a:r>
              <a:rPr lang="en-US" sz="1200" b="1" dirty="0" err="1">
                <a:solidFill>
                  <a:srgbClr val="FFFFFE"/>
                </a:solidFill>
              </a:rPr>
              <a:t>Ringband</a:t>
            </a:r>
            <a:r>
              <a:rPr lang="en-US" sz="1200" b="1" dirty="0">
                <a:solidFill>
                  <a:srgbClr val="FFFFFE"/>
                </a:solidFill>
              </a:rPr>
              <a:t> </a:t>
            </a:r>
            <a:r>
              <a:rPr lang="en-US" sz="1200" b="1" dirty="0" err="1">
                <a:solidFill>
                  <a:srgbClr val="FFFFFE"/>
                </a:solidFill>
              </a:rPr>
              <a:t>kaarten</a:t>
            </a:r>
            <a:r>
              <a:rPr lang="en-US" sz="1200" b="1" dirty="0">
                <a:solidFill>
                  <a:srgbClr val="FFFFFE"/>
                </a:solidFill>
              </a:rPr>
              <a:t> Programmer  </a:t>
            </a: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200" b="1" dirty="0">
                <a:solidFill>
                  <a:srgbClr val="FFFFFE"/>
                </a:solidFill>
              </a:rPr>
              <a:t>1 Grove Inventors Kit met:</a:t>
            </a:r>
          </a:p>
          <a:p>
            <a:pPr marL="571500" indent="-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Tx/>
              <a:buChar char="-"/>
            </a:pPr>
            <a:r>
              <a:rPr lang="en-US" sz="1200" b="1" dirty="0">
                <a:solidFill>
                  <a:srgbClr val="FFFFFE"/>
                </a:solidFill>
              </a:rPr>
              <a:t>- 1 Rotary Angle Sensor	- 1 Micro USB-Kabel</a:t>
            </a:r>
          </a:p>
          <a:p>
            <a:pPr marL="571500" indent="-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Tx/>
              <a:buChar char="-"/>
            </a:pPr>
            <a:r>
              <a:rPr lang="en-US" sz="1200" b="1" dirty="0">
                <a:solidFill>
                  <a:srgbClr val="FFFFFE"/>
                </a:solidFill>
              </a:rPr>
              <a:t>- 1 Speaker   		- 1 </a:t>
            </a:r>
            <a:r>
              <a:rPr lang="en-US" sz="1200" b="1" dirty="0" err="1">
                <a:solidFill>
                  <a:srgbClr val="FFFFFE"/>
                </a:solidFill>
              </a:rPr>
              <a:t>Ultrasonig</a:t>
            </a:r>
            <a:r>
              <a:rPr lang="en-US" sz="1200" b="1" dirty="0">
                <a:solidFill>
                  <a:srgbClr val="FFFFFE"/>
                </a:solidFill>
              </a:rPr>
              <a:t> Ranger</a:t>
            </a:r>
          </a:p>
          <a:p>
            <a:pPr marL="571500" indent="-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Tx/>
              <a:buChar char="-"/>
            </a:pPr>
            <a:r>
              <a:rPr lang="en-US" sz="1200" b="1" dirty="0">
                <a:solidFill>
                  <a:srgbClr val="FFFFFE"/>
                </a:solidFill>
              </a:rPr>
              <a:t>- 1 Light Sensor		- 1 Led Strip</a:t>
            </a:r>
          </a:p>
          <a:p>
            <a:pPr marL="571500" indent="-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Tx/>
              <a:buChar char="-"/>
            </a:pPr>
            <a:r>
              <a:rPr lang="en-US" sz="1200" b="1" dirty="0">
                <a:solidFill>
                  <a:srgbClr val="FFFFFE"/>
                </a:solidFill>
              </a:rPr>
              <a:t>- 1 4-Digit Display	- 1 Red Light</a:t>
            </a:r>
          </a:p>
          <a:p>
            <a:pPr marL="571500" indent="-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Tx/>
              <a:buChar char="-"/>
            </a:pPr>
            <a:r>
              <a:rPr lang="en-US" sz="1200" b="1" dirty="0">
                <a:solidFill>
                  <a:srgbClr val="FFFFFE"/>
                </a:solidFill>
              </a:rPr>
              <a:t>- 10 Alligator Clips</a:t>
            </a: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200" b="1" dirty="0">
                <a:solidFill>
                  <a:srgbClr val="FFFFFE"/>
                </a:solidFill>
              </a:rPr>
              <a:t>	                                    </a:t>
            </a:r>
          </a:p>
          <a:p>
            <a:pPr marL="28575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200" b="1" dirty="0">
                <a:solidFill>
                  <a:srgbClr val="FFFFFE"/>
                </a:solidFill>
              </a:rPr>
              <a:t>                                                              </a:t>
            </a:r>
            <a:r>
              <a:rPr lang="en-US" sz="1400" b="1" dirty="0">
                <a:solidFill>
                  <a:srgbClr val="FFFFFE"/>
                </a:solidFill>
              </a:rPr>
              <a:t>	</a:t>
            </a:r>
          </a:p>
        </p:txBody>
      </p:sp>
      <p:pic>
        <p:nvPicPr>
          <p:cNvPr id="4" name="Afbeelding 3" descr="Afbeelding met automaat&#10;&#10;Automatisch gegenereerde beschrijving">
            <a:extLst>
              <a:ext uri="{FF2B5EF4-FFF2-40B4-BE49-F238E27FC236}">
                <a16:creationId xmlns:a16="http://schemas.microsoft.com/office/drawing/2014/main" id="{F271968A-32D6-48BC-AE0F-C044271B1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269" y="5319185"/>
            <a:ext cx="1948741" cy="146155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614016C-AA11-46C6-93A3-BF84DB79D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04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101695"/>
            <a:ext cx="5768442" cy="48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>
                <a:solidFill>
                  <a:srgbClr val="FFFFFE"/>
                </a:solidFill>
              </a:rPr>
              <a:t>Green Screen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Handleiding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Green Screen </a:t>
            </a:r>
            <a:r>
              <a:rPr lang="en-US" sz="1400" b="1" dirty="0" err="1">
                <a:solidFill>
                  <a:srgbClr val="FFFFFE"/>
                </a:solidFill>
              </a:rPr>
              <a:t>Doek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iPad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Oplader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BC6E4A7-A3A3-4989-8991-648DC568F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405" y="5404657"/>
            <a:ext cx="2163606" cy="1418436"/>
          </a:xfrm>
          <a:prstGeom prst="rect">
            <a:avLst/>
          </a:prstGeom>
        </p:spPr>
      </p:pic>
      <p:pic>
        <p:nvPicPr>
          <p:cNvPr id="6" name="Afbeelding 5" descr="Afbeelding met binnen, mobiele telefoon, items, kist&#10;&#10;Automatisch gegenereerde beschrijving">
            <a:extLst>
              <a:ext uri="{FF2B5EF4-FFF2-40B4-BE49-F238E27FC236}">
                <a16:creationId xmlns:a16="http://schemas.microsoft.com/office/drawing/2014/main" id="{F425C726-04E3-68DD-6768-F8B074120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95708" y="87414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88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93305"/>
            <a:ext cx="5768442" cy="5181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Ozobot</a:t>
            </a: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2x </a:t>
            </a:r>
            <a:r>
              <a:rPr lang="en-US" sz="1400" b="1" dirty="0" err="1">
                <a:solidFill>
                  <a:srgbClr val="FFFFFE"/>
                </a:solidFill>
              </a:rPr>
              <a:t>Ozobot</a:t>
            </a:r>
            <a:r>
              <a:rPr lang="en-US" sz="1400" b="1" dirty="0">
                <a:solidFill>
                  <a:srgbClr val="FFFFFE"/>
                </a:solidFill>
              </a:rPr>
              <a:t> Bit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Wooden Puzzles for </a:t>
            </a:r>
            <a:r>
              <a:rPr lang="en-US" sz="1400" b="1" dirty="0" err="1">
                <a:solidFill>
                  <a:srgbClr val="FFFFFE"/>
                </a:solidFill>
              </a:rPr>
              <a:t>Ozobot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Wooden Puzzle AR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4 Whiteboard </a:t>
            </a:r>
            <a:r>
              <a:rPr lang="en-US" sz="1400" b="1" dirty="0" err="1">
                <a:solidFill>
                  <a:srgbClr val="FFFFFE"/>
                </a:solidFill>
              </a:rPr>
              <a:t>stiften</a:t>
            </a:r>
            <a:endParaRPr lang="en-US" sz="1400" b="1" dirty="0">
              <a:solidFill>
                <a:srgbClr val="FFFFFE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299BD3-0446-4D5D-BBA8-F1CDE262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982" y="5223532"/>
            <a:ext cx="1697208" cy="1697208"/>
          </a:xfrm>
          <a:prstGeom prst="rect">
            <a:avLst/>
          </a:prstGeom>
        </p:spPr>
      </p:pic>
      <p:pic>
        <p:nvPicPr>
          <p:cNvPr id="4" name="Afbeelding 3" descr="Afbeelding met tekst, container&#10;&#10;Automatisch gegenereerde beschrijving">
            <a:extLst>
              <a:ext uri="{FF2B5EF4-FFF2-40B4-BE49-F238E27FC236}">
                <a16:creationId xmlns:a16="http://schemas.microsoft.com/office/drawing/2014/main" id="{85E816F4-F4B8-49C8-B17E-46102FE55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65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92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93306"/>
            <a:ext cx="5768442" cy="5181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Bloxels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Doos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Bloxels</a:t>
            </a:r>
            <a:r>
              <a:rPr lang="en-US" sz="1400" b="1" dirty="0">
                <a:solidFill>
                  <a:srgbClr val="FFFFFE"/>
                </a:solidFill>
              </a:rPr>
              <a:t> Builder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Mozaïekbord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320 </a:t>
            </a:r>
            <a:r>
              <a:rPr lang="en-US" sz="1400" b="1" dirty="0" err="1">
                <a:solidFill>
                  <a:srgbClr val="FFFFFE"/>
                </a:solidFill>
              </a:rPr>
              <a:t>Gekleurde</a:t>
            </a:r>
            <a:r>
              <a:rPr lang="en-US" sz="1400" b="1" dirty="0">
                <a:solidFill>
                  <a:srgbClr val="FFFFFE"/>
                </a:solidFill>
              </a:rPr>
              <a:t> </a:t>
            </a:r>
            <a:r>
              <a:rPr lang="en-US" sz="1400" b="1" dirty="0" err="1">
                <a:solidFill>
                  <a:srgbClr val="FFFFFE"/>
                </a:solidFill>
              </a:rPr>
              <a:t>Blokjes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7EA812C-E4C7-40B9-9ACD-EEA236574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491" y="5343274"/>
            <a:ext cx="1400176" cy="140017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519467A-C9D6-4C04-AFD3-A68DFA90378A}"/>
              </a:ext>
            </a:extLst>
          </p:cNvPr>
          <p:cNvSpPr txBox="1"/>
          <p:nvPr/>
        </p:nvSpPr>
        <p:spPr>
          <a:xfrm>
            <a:off x="5058427" y="6156326"/>
            <a:ext cx="13685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Games maken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E9C23F-1DCE-45C7-B686-0443080D2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958" y="95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1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5EED486D-50DC-40B5-B6BB-E18A5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E06636-FD81-4CFB-877B-32085067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E2CF2E69-B9D0-457B-ABFC-FBA19D203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6">
              <a:extLst>
                <a:ext uri="{FF2B5EF4-FFF2-40B4-BE49-F238E27FC236}">
                  <a16:creationId xmlns:a16="http://schemas.microsoft.com/office/drawing/2014/main" id="{5151AA6D-6CA5-4BDF-8A77-C7606698C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">
              <a:extLst>
                <a:ext uri="{FF2B5EF4-FFF2-40B4-BE49-F238E27FC236}">
                  <a16:creationId xmlns:a16="http://schemas.microsoft.com/office/drawing/2014/main" id="{103D99E1-4029-4589-B6F0-94821DB4E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8">
              <a:extLst>
                <a:ext uri="{FF2B5EF4-FFF2-40B4-BE49-F238E27FC236}">
                  <a16:creationId xmlns:a16="http://schemas.microsoft.com/office/drawing/2014/main" id="{A86BA9C2-A058-41BB-AB0A-75C5FB5BB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">
              <a:extLst>
                <a:ext uri="{FF2B5EF4-FFF2-40B4-BE49-F238E27FC236}">
                  <a16:creationId xmlns:a16="http://schemas.microsoft.com/office/drawing/2014/main" id="{5EEE7D04-AE36-4378-A69E-60E84500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85E3A5A7-22F3-40DF-857E-A6C62BFBE5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">
              <a:extLst>
                <a:ext uri="{FF2B5EF4-FFF2-40B4-BE49-F238E27FC236}">
                  <a16:creationId xmlns:a16="http://schemas.microsoft.com/office/drawing/2014/main" id="{FF259E04-F46D-4DCC-9AB3-9A1625634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2">
              <a:extLst>
                <a:ext uri="{FF2B5EF4-FFF2-40B4-BE49-F238E27FC236}">
                  <a16:creationId xmlns:a16="http://schemas.microsoft.com/office/drawing/2014/main" id="{DC728E11-3843-49B2-87D0-C6A4F6A1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>
              <a:extLst>
                <a:ext uri="{FF2B5EF4-FFF2-40B4-BE49-F238E27FC236}">
                  <a16:creationId xmlns:a16="http://schemas.microsoft.com/office/drawing/2014/main" id="{58F60833-DE23-4160-9500-3513A12422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>
              <a:extLst>
                <a:ext uri="{FF2B5EF4-FFF2-40B4-BE49-F238E27FC236}">
                  <a16:creationId xmlns:a16="http://schemas.microsoft.com/office/drawing/2014/main" id="{8076BDE8-42FE-4B07-8497-301F9EA3F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>
              <a:extLst>
                <a:ext uri="{FF2B5EF4-FFF2-40B4-BE49-F238E27FC236}">
                  <a16:creationId xmlns:a16="http://schemas.microsoft.com/office/drawing/2014/main" id="{36AE6D8F-BF10-4257-913B-D58BFDDCA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>
              <a:extLst>
                <a:ext uri="{FF2B5EF4-FFF2-40B4-BE49-F238E27FC236}">
                  <a16:creationId xmlns:a16="http://schemas.microsoft.com/office/drawing/2014/main" id="{0AADAF7D-FB50-45EE-A30F-7677E939E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AE1D6987-8A1B-4240-9987-1B14540B8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467D3129-38C8-46A9-ACDC-8A09D9C7F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>
              <a:extLst>
                <a:ext uri="{FF2B5EF4-FFF2-40B4-BE49-F238E27FC236}">
                  <a16:creationId xmlns:a16="http://schemas.microsoft.com/office/drawing/2014/main" id="{54267F25-9577-4999-8A85-D31048EE1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>
              <a:extLst>
                <a:ext uri="{FF2B5EF4-FFF2-40B4-BE49-F238E27FC236}">
                  <a16:creationId xmlns:a16="http://schemas.microsoft.com/office/drawing/2014/main" id="{7D1B8F8B-2873-4706-97AB-26D9BD6C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>
              <a:extLst>
                <a:ext uri="{FF2B5EF4-FFF2-40B4-BE49-F238E27FC236}">
                  <a16:creationId xmlns:a16="http://schemas.microsoft.com/office/drawing/2014/main" id="{92328B9F-78D3-49F8-865E-1F88BE55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>
              <a:extLst>
                <a:ext uri="{FF2B5EF4-FFF2-40B4-BE49-F238E27FC236}">
                  <a16:creationId xmlns:a16="http://schemas.microsoft.com/office/drawing/2014/main" id="{CFB61E99-5EBC-4B63-9A72-DF00DF6A6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CB29336D-643E-4F31-A9AD-B4E593293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4">
              <a:extLst>
                <a:ext uri="{FF2B5EF4-FFF2-40B4-BE49-F238E27FC236}">
                  <a16:creationId xmlns:a16="http://schemas.microsoft.com/office/drawing/2014/main" id="{0D030337-0389-41D9-A5B8-AE6F00756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5">
              <a:extLst>
                <a:ext uri="{FF2B5EF4-FFF2-40B4-BE49-F238E27FC236}">
                  <a16:creationId xmlns:a16="http://schemas.microsoft.com/office/drawing/2014/main" id="{03E09386-7A3B-48F3-A7A2-3F342D991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D425171-B724-4A7F-81FB-15CC599D5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37768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Isosceles Triangle 22">
            <a:extLst>
              <a:ext uri="{FF2B5EF4-FFF2-40B4-BE49-F238E27FC236}">
                <a16:creationId xmlns:a16="http://schemas.microsoft.com/office/drawing/2014/main" id="{DD767DAD-8184-49CD-9312-531CBE37C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223532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F895A8-954D-4E6F-A5B9-13CA65339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961035"/>
            <a:ext cx="5935796" cy="32676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B997754-7AEB-4EE3-86E1-34912D28A82B}"/>
              </a:ext>
            </a:extLst>
          </p:cNvPr>
          <p:cNvSpPr txBox="1"/>
          <p:nvPr/>
        </p:nvSpPr>
        <p:spPr>
          <a:xfrm>
            <a:off x="873102" y="93305"/>
            <a:ext cx="5768442" cy="6434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1400" b="1" dirty="0" err="1">
                <a:solidFill>
                  <a:srgbClr val="FFFFFE"/>
                </a:solidFill>
              </a:rPr>
              <a:t>Osmo</a:t>
            </a: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2286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Lesbrief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Osmo</a:t>
            </a:r>
            <a:r>
              <a:rPr lang="en-US" sz="1400" b="1" dirty="0">
                <a:solidFill>
                  <a:srgbClr val="FFFFFE"/>
                </a:solidFill>
              </a:rPr>
              <a:t> Genius: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Tangram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Words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Numbers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Base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extra Base</a:t>
            </a: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</a:t>
            </a:r>
            <a:r>
              <a:rPr lang="en-US" sz="1400" b="1" dirty="0" err="1">
                <a:solidFill>
                  <a:srgbClr val="FFFFFE"/>
                </a:solidFill>
              </a:rPr>
              <a:t>Osmo</a:t>
            </a:r>
            <a:r>
              <a:rPr lang="en-US" sz="1400" b="1" dirty="0">
                <a:solidFill>
                  <a:srgbClr val="FFFFFE"/>
                </a:solidFill>
              </a:rPr>
              <a:t> Coding </a:t>
            </a:r>
            <a:r>
              <a:rPr lang="en-US" sz="1400" b="1" dirty="0" err="1">
                <a:solidFill>
                  <a:srgbClr val="FFFFFE"/>
                </a:solidFill>
              </a:rPr>
              <a:t>Awbie</a:t>
            </a:r>
            <a:endParaRPr lang="en-US" sz="1400" b="1" dirty="0">
              <a:solidFill>
                <a:srgbClr val="FFFFFE"/>
              </a:solidFill>
            </a:endParaRPr>
          </a:p>
          <a:p>
            <a:pPr marL="5143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FFFE"/>
                </a:solidFill>
              </a:rPr>
              <a:t>1 Pizza Co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B3AAFB7-AF1D-4948-87F4-69F2A1679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354" y="5369438"/>
            <a:ext cx="2685207" cy="140973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E01FEC9-D03E-4EFE-9B07-217ED9EE9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37" y="95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98242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2A9E11BCB364AB80DDC5FDA66D8A3" ma:contentTypeVersion="15" ma:contentTypeDescription="Een nieuw document maken." ma:contentTypeScope="" ma:versionID="4a0fab041fc35a03faaae4ca1c0577d0">
  <xsd:schema xmlns:xsd="http://www.w3.org/2001/XMLSchema" xmlns:xs="http://www.w3.org/2001/XMLSchema" xmlns:p="http://schemas.microsoft.com/office/2006/metadata/properties" xmlns:ns2="bd4897a1-79c3-4b6e-a77c-d4f91d19b2e5" xmlns:ns3="60c07d71-7621-48df-8c37-51f06995e90e" xmlns:ns4="70198632-6b8e-4220-97fa-dd8ade7b0852" targetNamespace="http://schemas.microsoft.com/office/2006/metadata/properties" ma:root="true" ma:fieldsID="f5a0a3c9afadab8dd83be7f5d5cb7c6c" ns2:_="" ns3:_="" ns4:_="">
    <xsd:import namespace="bd4897a1-79c3-4b6e-a77c-d4f91d19b2e5"/>
    <xsd:import namespace="60c07d71-7621-48df-8c37-51f06995e90e"/>
    <xsd:import namespace="70198632-6b8e-4220-97fa-dd8ade7b08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897a1-79c3-4b6e-a77c-d4f91d19b2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8fae4888-539b-421a-988d-82a1b1fdd0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c07d71-7621-48df-8c37-51f06995e90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198632-6b8e-4220-97fa-dd8ade7b085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1a33d7aa-4c27-4d82-b76b-49d0c263f50c}" ma:internalName="TaxCatchAll" ma:showField="CatchAllData" ma:web="60c07d71-7621-48df-8c37-51f06995e9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198632-6b8e-4220-97fa-dd8ade7b0852" xsi:nil="true"/>
    <lcf76f155ced4ddcb4097134ff3c332f xmlns="bd4897a1-79c3-4b6e-a77c-d4f91d19b2e5">
      <Terms xmlns="http://schemas.microsoft.com/office/infopath/2007/PartnerControls"/>
    </lcf76f155ced4ddcb4097134ff3c332f>
    <MediaLengthInSeconds xmlns="bd4897a1-79c3-4b6e-a77c-d4f91d19b2e5" xsi:nil="true"/>
    <SharedWithUsers xmlns="60c07d71-7621-48df-8c37-51f06995e90e">
      <UserInfo>
        <DisplayName>Theo Schaafsma</DisplayName>
        <AccountId>52</AccountId>
        <AccountType/>
      </UserInfo>
      <UserInfo>
        <DisplayName>Danny Denekamp</DisplayName>
        <AccountId>90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24E1D24-CAA7-40BA-BA03-77DA62A668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4897a1-79c3-4b6e-a77c-d4f91d19b2e5"/>
    <ds:schemaRef ds:uri="60c07d71-7621-48df-8c37-51f06995e90e"/>
    <ds:schemaRef ds:uri="70198632-6b8e-4220-97fa-dd8ade7b08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152D3E-1965-44C6-BD19-E5C356325B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691876-CB31-4EF2-BFB4-E924A51D2583}">
  <ds:schemaRefs>
    <ds:schemaRef ds:uri="http://schemas.microsoft.com/office/2006/metadata/properties"/>
    <ds:schemaRef ds:uri="9a7b65b6-d54e-41a9-b406-e78bcd5cb412"/>
    <ds:schemaRef ds:uri="http://purl.org/dc/terms/"/>
    <ds:schemaRef ds:uri="http://schemas.microsoft.com/office/infopath/2007/PartnerControls"/>
    <ds:schemaRef ds:uri="http://schemas.microsoft.com/office/2006/documentManagement/types"/>
    <ds:schemaRef ds:uri="1c1c65f6-13e1-4f65-ab8f-55c3f977445f"/>
    <ds:schemaRef ds:uri="http://schemas.openxmlformats.org/package/2006/metadata/core-properties"/>
    <ds:schemaRef ds:uri="70198632-6b8e-4220-97fa-dd8ade7b0852"/>
    <ds:schemaRef ds:uri="http://purl.org/dc/elements/1.1/"/>
    <ds:schemaRef ds:uri="http://schemas.debble.com/"/>
    <ds:schemaRef ds:uri="http://www.w3.org/XML/1998/namespace"/>
    <ds:schemaRef ds:uri="http://purl.org/dc/dcmitype/"/>
    <ds:schemaRef ds:uri="bd4897a1-79c3-4b6e-a77c-d4f91d19b2e5"/>
    <ds:schemaRef ds:uri="60c07d71-7621-48df-8c37-51f06995e90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2179</TotalTime>
  <Words>560</Words>
  <Application>Microsoft Office PowerPoint</Application>
  <PresentationFormat>Breedbeeld</PresentationFormat>
  <Paragraphs>239</Paragraphs>
  <Slides>23</Slides>
  <Notes>23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Atlas</vt:lpstr>
      <vt:lpstr>Uitleenbare Leskisten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Voor vragen betreft het reserveren van deze leskisten  mail naar: ictlab@hsmarnix.nl 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Inhoudsopgave Leenkisten Marnix Academie</dc:title>
  <dc:creator>Danny Denekamp</dc:creator>
  <cp:lastModifiedBy>Theo Schaafsma</cp:lastModifiedBy>
  <cp:revision>157</cp:revision>
  <cp:lastPrinted>2022-11-02T13:48:03Z</cp:lastPrinted>
  <dcterms:created xsi:type="dcterms:W3CDTF">2021-02-10T09:42:55Z</dcterms:created>
  <dcterms:modified xsi:type="dcterms:W3CDTF">2023-02-16T12:49:32Z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0x010100BDB0F8A494BE8A46AA84A009877D61D9</vt:lpwstr>
  </property>
  <property fmtid="{D5CDD505-2E9C-101B-9397-08002B2CF9AE}" pid="3" name="TaxKeyword">
    <vt:lpwstr/>
  </property>
  <property fmtid="{D5CDD505-2E9C-101B-9397-08002B2CF9AE}" pid="4" name="eCPredefinedTax2">
    <vt:lpwstr/>
  </property>
  <property fmtid="{D5CDD505-2E9C-101B-9397-08002B2CF9AE}" pid="5" name="eCPredefinedTax3">
    <vt:lpwstr/>
  </property>
  <property fmtid="{D5CDD505-2E9C-101B-9397-08002B2CF9AE}" pid="6" name="eCPredefinedTax4">
    <vt:lpwstr/>
  </property>
  <property fmtid="{D5CDD505-2E9C-101B-9397-08002B2CF9AE}" pid="7" name="eCPredefinedTax5">
    <vt:lpwstr/>
  </property>
  <property fmtid="{D5CDD505-2E9C-101B-9397-08002B2CF9AE}" pid="8" name="eCPredefinedTax1">
    <vt:lpwstr/>
  </property>
  <property fmtid="{D5CDD505-2E9C-101B-9397-08002B2CF9AE}" pid="9" name="ComplianceAssetId">
    <vt:lpwstr/>
  </property>
  <property fmtid="{D5CDD505-2E9C-101B-9397-08002B2CF9AE}" pid="10" name="TriggerFlowInfo">
    <vt:lpwstr/>
  </property>
  <property fmtid="{D5CDD505-2E9C-101B-9397-08002B2CF9AE}" pid="11" name="_SharedFileIndex">
    <vt:lpwstr/>
  </property>
  <property fmtid="{D5CDD505-2E9C-101B-9397-08002B2CF9AE}" pid="12" name="_ExtendedDescription">
    <vt:lpwstr/>
  </property>
  <property fmtid="{D5CDD505-2E9C-101B-9397-08002B2CF9AE}" pid="13" name="MediaServiceImageTags">
    <vt:lpwstr/>
  </property>
  <property fmtid="{D5CDD505-2E9C-101B-9397-08002B2CF9AE}" pid="14" name="_SourceUrl">
    <vt:lpwstr/>
  </property>
</Properties>
</file>